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78"/>
  </p:notesMasterIdLst>
  <p:sldIdLst>
    <p:sldId id="585" r:id="rId5"/>
    <p:sldId id="586" r:id="rId6"/>
    <p:sldId id="587" r:id="rId7"/>
    <p:sldId id="488" r:id="rId8"/>
    <p:sldId id="273" r:id="rId9"/>
    <p:sldId id="264" r:id="rId10"/>
    <p:sldId id="324" r:id="rId11"/>
    <p:sldId id="374" r:id="rId12"/>
    <p:sldId id="563" r:id="rId13"/>
    <p:sldId id="326" r:id="rId14"/>
    <p:sldId id="381" r:id="rId15"/>
    <p:sldId id="380" r:id="rId16"/>
    <p:sldId id="505" r:id="rId17"/>
    <p:sldId id="382" r:id="rId18"/>
    <p:sldId id="393" r:id="rId19"/>
    <p:sldId id="395" r:id="rId20"/>
    <p:sldId id="397" r:id="rId21"/>
    <p:sldId id="400" r:id="rId22"/>
    <p:sldId id="396" r:id="rId23"/>
    <p:sldId id="561" r:id="rId24"/>
    <p:sldId id="524" r:id="rId25"/>
    <p:sldId id="525" r:id="rId26"/>
    <p:sldId id="526" r:id="rId27"/>
    <p:sldId id="527" r:id="rId28"/>
    <p:sldId id="506" r:id="rId29"/>
    <p:sldId id="577" r:id="rId30"/>
    <p:sldId id="575" r:id="rId31"/>
    <p:sldId id="576" r:id="rId32"/>
    <p:sldId id="578" r:id="rId33"/>
    <p:sldId id="579" r:id="rId34"/>
    <p:sldId id="580" r:id="rId35"/>
    <p:sldId id="581" r:id="rId36"/>
    <p:sldId id="582" r:id="rId37"/>
    <p:sldId id="583" r:id="rId38"/>
    <p:sldId id="584" r:id="rId39"/>
    <p:sldId id="564" r:id="rId40"/>
    <p:sldId id="565" r:id="rId41"/>
    <p:sldId id="566" r:id="rId42"/>
    <p:sldId id="567" r:id="rId43"/>
    <p:sldId id="568" r:id="rId44"/>
    <p:sldId id="569" r:id="rId45"/>
    <p:sldId id="570" r:id="rId46"/>
    <p:sldId id="571" r:id="rId47"/>
    <p:sldId id="572" r:id="rId48"/>
    <p:sldId id="574" r:id="rId49"/>
    <p:sldId id="573" r:id="rId50"/>
    <p:sldId id="405" r:id="rId51"/>
    <p:sldId id="495" r:id="rId52"/>
    <p:sldId id="550" r:id="rId53"/>
    <p:sldId id="267" r:id="rId54"/>
    <p:sldId id="435" r:id="rId55"/>
    <p:sldId id="409" r:id="rId56"/>
    <p:sldId id="558" r:id="rId57"/>
    <p:sldId id="560" r:id="rId58"/>
    <p:sldId id="490" r:id="rId59"/>
    <p:sldId id="492" r:id="rId60"/>
    <p:sldId id="493" r:id="rId61"/>
    <p:sldId id="494" r:id="rId62"/>
    <p:sldId id="308" r:id="rId63"/>
    <p:sldId id="478" r:id="rId64"/>
    <p:sldId id="481" r:id="rId65"/>
    <p:sldId id="312" r:id="rId66"/>
    <p:sldId id="479" r:id="rId67"/>
    <p:sldId id="482" r:id="rId68"/>
    <p:sldId id="484" r:id="rId69"/>
    <p:sldId id="416" r:id="rId70"/>
    <p:sldId id="562" r:id="rId71"/>
    <p:sldId id="496" r:id="rId72"/>
    <p:sldId id="491" r:id="rId73"/>
    <p:sldId id="548" r:id="rId74"/>
    <p:sldId id="549" r:id="rId75"/>
    <p:sldId id="507" r:id="rId76"/>
    <p:sldId id="508" r:id="rId7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kgrund - till dig som presenterar" id="{884AFCC7-4C39-5244-A719-3276983CEB3E}">
          <p14:sldIdLst>
            <p14:sldId id="585"/>
            <p14:sldId id="586"/>
            <p14:sldId id="587"/>
          </p14:sldIdLst>
        </p14:section>
        <p14:section name="Civil beredskap" id="{C1DFD87C-F64D-8648-88A1-B2CEF932EE46}">
          <p14:sldIdLst>
            <p14:sldId id="488"/>
            <p14:sldId id="273"/>
            <p14:sldId id="264"/>
            <p14:sldId id="324"/>
            <p14:sldId id="374"/>
            <p14:sldId id="563"/>
            <p14:sldId id="326"/>
            <p14:sldId id="381"/>
            <p14:sldId id="380"/>
            <p14:sldId id="505"/>
            <p14:sldId id="382"/>
            <p14:sldId id="393"/>
            <p14:sldId id="395"/>
            <p14:sldId id="397"/>
            <p14:sldId id="400"/>
            <p14:sldId id="396"/>
            <p14:sldId id="561"/>
            <p14:sldId id="524"/>
            <p14:sldId id="525"/>
            <p14:sldId id="526"/>
            <p14:sldId id="527"/>
            <p14:sldId id="506"/>
            <p14:sldId id="577"/>
            <p14:sldId id="575"/>
            <p14:sldId id="576"/>
            <p14:sldId id="578"/>
            <p14:sldId id="579"/>
            <p14:sldId id="580"/>
            <p14:sldId id="581"/>
            <p14:sldId id="582"/>
            <p14:sldId id="583"/>
            <p14:sldId id="584"/>
            <p14:sldId id="564"/>
            <p14:sldId id="565"/>
            <p14:sldId id="566"/>
            <p14:sldId id="567"/>
            <p14:sldId id="568"/>
            <p14:sldId id="569"/>
            <p14:sldId id="570"/>
            <p14:sldId id="571"/>
            <p14:sldId id="572"/>
            <p14:sldId id="574"/>
            <p14:sldId id="573"/>
            <p14:sldId id="405"/>
            <p14:sldId id="495"/>
            <p14:sldId id="550"/>
            <p14:sldId id="267"/>
            <p14:sldId id="435"/>
            <p14:sldId id="409"/>
            <p14:sldId id="558"/>
            <p14:sldId id="560"/>
            <p14:sldId id="490"/>
            <p14:sldId id="492"/>
            <p14:sldId id="493"/>
            <p14:sldId id="494"/>
            <p14:sldId id="308"/>
            <p14:sldId id="478"/>
            <p14:sldId id="481"/>
            <p14:sldId id="312"/>
            <p14:sldId id="479"/>
            <p14:sldId id="482"/>
            <p14:sldId id="484"/>
            <p14:sldId id="416"/>
            <p14:sldId id="562"/>
            <p14:sldId id="496"/>
            <p14:sldId id="491"/>
          </p14:sldIdLst>
        </p14:section>
        <p14:section name="Sammanfattande bilder" id="{F79952C3-532E-42C6-A225-3855AE3EA7C5}">
          <p14:sldIdLst>
            <p14:sldId id="548"/>
            <p14:sldId id="549"/>
            <p14:sldId id="507"/>
            <p14:sldId id="50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AF1885-52C3-F771-6F95-3423616390D3}" name="Emma Nilsson" initials="EN" userId="S::emma@advant.se::b8b68d02-0b1e-4898-a21a-450a2a0656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eorgsson Gunilla" initials="GG" lastIdx="1" clrIdx="0">
    <p:extLst>
      <p:ext uri="{19B8F6BF-5375-455C-9EA6-DF929625EA0E}">
        <p15:presenceInfo xmlns:p15="http://schemas.microsoft.com/office/powerpoint/2012/main" userId="S-1-5-21-466509168-1772936955-2901788264-3093" providerId="AD"/>
      </p:ext>
    </p:extLst>
  </p:cmAuthor>
  <p:cmAuthor id="2" name="Maria Pålsson" initials="MPALS" lastIdx="2" clrIdx="1">
    <p:extLst>
      <p:ext uri="{19B8F6BF-5375-455C-9EA6-DF929625EA0E}">
        <p15:presenceInfo xmlns:p15="http://schemas.microsoft.com/office/powerpoint/2012/main" userId="Maria Pål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B45"/>
    <a:srgbClr val="E4E4E1"/>
    <a:srgbClr val="E4E4E2"/>
    <a:srgbClr val="727069"/>
    <a:srgbClr val="9A4E6F"/>
    <a:srgbClr val="43433E"/>
    <a:srgbClr val="EB6928"/>
    <a:srgbClr val="908F88"/>
    <a:srgbClr val="000000"/>
    <a:srgbClr val="822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5F2A5-4A08-6D43-ACF6-746789B458A1}" v="751" dt="2022-09-27T08:48:35.303"/>
    <p1510:client id="{58F4480F-3FAE-5743-A145-0B580709C99A}" v="54" dt="2022-09-27T11:47:00.54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979" autoAdjust="0"/>
  </p:normalViewPr>
  <p:slideViewPr>
    <p:cSldViewPr snapToGrid="0" showGuides="1">
      <p:cViewPr varScale="1">
        <p:scale>
          <a:sx n="69" d="100"/>
          <a:sy n="69" d="100"/>
        </p:scale>
        <p:origin x="90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87"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8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Nilsson" userId="b8b68d02-0b1e-4898-a21a-450a2a06562e" providerId="ADAL" clId="{58F4480F-3FAE-5743-A145-0B580709C99A}"/>
    <pc:docChg chg="undo redo custSel modSld modMainMaster">
      <pc:chgData name="Emma Nilsson" userId="b8b68d02-0b1e-4898-a21a-450a2a06562e" providerId="ADAL" clId="{58F4480F-3FAE-5743-A145-0B580709C99A}" dt="2022-09-27T11:47:24.641" v="184" actId="962"/>
      <pc:docMkLst>
        <pc:docMk/>
      </pc:docMkLst>
      <pc:sldChg chg="modSp mod">
        <pc:chgData name="Emma Nilsson" userId="b8b68d02-0b1e-4898-a21a-450a2a06562e" providerId="ADAL" clId="{58F4480F-3FAE-5743-A145-0B580709C99A}" dt="2022-09-27T11:27:54.307" v="66"/>
        <pc:sldMkLst>
          <pc:docMk/>
          <pc:sldMk cId="4124091751" sldId="267"/>
        </pc:sldMkLst>
        <pc:spChg chg="mod">
          <ac:chgData name="Emma Nilsson" userId="b8b68d02-0b1e-4898-a21a-450a2a06562e" providerId="ADAL" clId="{58F4480F-3FAE-5743-A145-0B580709C99A}" dt="2022-09-27T11:27:40.022" v="65" actId="1076"/>
          <ac:spMkLst>
            <pc:docMk/>
            <pc:sldMk cId="4124091751" sldId="267"/>
            <ac:spMk id="7" creationId="{CB2D81FC-5EE5-2E37-0F89-380EF4C8E510}"/>
          </ac:spMkLst>
        </pc:spChg>
        <pc:spChg chg="mod">
          <ac:chgData name="Emma Nilsson" userId="b8b68d02-0b1e-4898-a21a-450a2a06562e" providerId="ADAL" clId="{58F4480F-3FAE-5743-A145-0B580709C99A}" dt="2022-09-27T11:27:54.307" v="66"/>
          <ac:spMkLst>
            <pc:docMk/>
            <pc:sldMk cId="4124091751" sldId="267"/>
            <ac:spMk id="15" creationId="{DF8F97BA-D1CE-252A-8C47-7EF5EF3AA02C}"/>
          </ac:spMkLst>
        </pc:spChg>
      </pc:sldChg>
      <pc:sldChg chg="modSp mod">
        <pc:chgData name="Emma Nilsson" userId="b8b68d02-0b1e-4898-a21a-450a2a06562e" providerId="ADAL" clId="{58F4480F-3FAE-5743-A145-0B580709C99A}" dt="2022-09-27T11:27:31.751" v="63" actId="1076"/>
        <pc:sldMkLst>
          <pc:docMk/>
          <pc:sldMk cId="1385846282" sldId="304"/>
        </pc:sldMkLst>
        <pc:spChg chg="mod">
          <ac:chgData name="Emma Nilsson" userId="b8b68d02-0b1e-4898-a21a-450a2a06562e" providerId="ADAL" clId="{58F4480F-3FAE-5743-A145-0B580709C99A}" dt="2022-09-27T11:27:31.751" v="63" actId="1076"/>
          <ac:spMkLst>
            <pc:docMk/>
            <pc:sldMk cId="1385846282" sldId="304"/>
            <ac:spMk id="7" creationId="{ADB3F6D8-77E0-FACE-4079-ACACF1BB3DC9}"/>
          </ac:spMkLst>
        </pc:spChg>
      </pc:sldChg>
      <pc:sldChg chg="addSp delSp modSp mod">
        <pc:chgData name="Emma Nilsson" userId="b8b68d02-0b1e-4898-a21a-450a2a06562e" providerId="ADAL" clId="{58F4480F-3FAE-5743-A145-0B580709C99A}" dt="2022-09-27T11:35:30.128" v="126" actId="962"/>
        <pc:sldMkLst>
          <pc:docMk/>
          <pc:sldMk cId="3087976920" sldId="308"/>
        </pc:sldMkLst>
        <pc:spChg chg="mod topLvl">
          <ac:chgData name="Emma Nilsson" userId="b8b68d02-0b1e-4898-a21a-450a2a06562e" providerId="ADAL" clId="{58F4480F-3FAE-5743-A145-0B580709C99A}" dt="2022-09-27T11:34:40.995" v="118" actId="164"/>
          <ac:spMkLst>
            <pc:docMk/>
            <pc:sldMk cId="3087976920" sldId="308"/>
            <ac:spMk id="26" creationId="{5F4DBEF6-1FE4-A7EF-BF55-D477CF813B09}"/>
          </ac:spMkLst>
        </pc:spChg>
        <pc:spChg chg="mod topLvl">
          <ac:chgData name="Emma Nilsson" userId="b8b68d02-0b1e-4898-a21a-450a2a06562e" providerId="ADAL" clId="{58F4480F-3FAE-5743-A145-0B580709C99A}" dt="2022-09-27T11:34:37.612" v="117" actId="164"/>
          <ac:spMkLst>
            <pc:docMk/>
            <pc:sldMk cId="3087976920" sldId="308"/>
            <ac:spMk id="27" creationId="{9397B099-7CD0-3470-D7BF-FE66EFCBDFCA}"/>
          </ac:spMkLst>
        </pc:spChg>
        <pc:spChg chg="mod topLvl">
          <ac:chgData name="Emma Nilsson" userId="b8b68d02-0b1e-4898-a21a-450a2a06562e" providerId="ADAL" clId="{58F4480F-3FAE-5743-A145-0B580709C99A}" dt="2022-09-27T11:34:45.141" v="119" actId="164"/>
          <ac:spMkLst>
            <pc:docMk/>
            <pc:sldMk cId="3087976920" sldId="308"/>
            <ac:spMk id="28" creationId="{9BE0A00F-8AA2-504A-E71F-3AAE9428E40D}"/>
          </ac:spMkLst>
        </pc:spChg>
        <pc:grpChg chg="add mod">
          <ac:chgData name="Emma Nilsson" userId="b8b68d02-0b1e-4898-a21a-450a2a06562e" providerId="ADAL" clId="{58F4480F-3FAE-5743-A145-0B580709C99A}" dt="2022-09-27T11:34:18.355" v="114" actId="164"/>
          <ac:grpSpMkLst>
            <pc:docMk/>
            <pc:sldMk cId="3087976920" sldId="308"/>
            <ac:grpSpMk id="3" creationId="{131D0BB6-8675-DA09-4AC6-0B1CB4CD0058}"/>
          </ac:grpSpMkLst>
        </pc:grpChg>
        <pc:grpChg chg="add mod">
          <ac:chgData name="Emma Nilsson" userId="b8b68d02-0b1e-4898-a21a-450a2a06562e" providerId="ADAL" clId="{58F4480F-3FAE-5743-A145-0B580709C99A}" dt="2022-09-27T11:34:17.827" v="113" actId="164"/>
          <ac:grpSpMkLst>
            <pc:docMk/>
            <pc:sldMk cId="3087976920" sldId="308"/>
            <ac:grpSpMk id="4" creationId="{D3E44C3A-ECC1-B1C8-85DF-432D4A66F963}"/>
          </ac:grpSpMkLst>
        </pc:grpChg>
        <pc:grpChg chg="add mod">
          <ac:chgData name="Emma Nilsson" userId="b8b68d02-0b1e-4898-a21a-450a2a06562e" providerId="ADAL" clId="{58F4480F-3FAE-5743-A145-0B580709C99A}" dt="2022-09-27T11:34:16.703" v="112" actId="164"/>
          <ac:grpSpMkLst>
            <pc:docMk/>
            <pc:sldMk cId="3087976920" sldId="308"/>
            <ac:grpSpMk id="5" creationId="{D0492D27-3759-6F6A-B877-189E5515BF36}"/>
          </ac:grpSpMkLst>
        </pc:grpChg>
        <pc:grpChg chg="add mod">
          <ac:chgData name="Emma Nilsson" userId="b8b68d02-0b1e-4898-a21a-450a2a06562e" providerId="ADAL" clId="{58F4480F-3FAE-5743-A145-0B580709C99A}" dt="2022-09-27T11:34:16.162" v="111" actId="164"/>
          <ac:grpSpMkLst>
            <pc:docMk/>
            <pc:sldMk cId="3087976920" sldId="308"/>
            <ac:grpSpMk id="7" creationId="{2255342B-74A5-D385-66E8-17C6638935F6}"/>
          </ac:grpSpMkLst>
        </pc:grpChg>
        <pc:grpChg chg="add mod">
          <ac:chgData name="Emma Nilsson" userId="b8b68d02-0b1e-4898-a21a-450a2a06562e" providerId="ADAL" clId="{58F4480F-3FAE-5743-A145-0B580709C99A}" dt="2022-09-27T11:34:50.675" v="120" actId="164"/>
          <ac:grpSpMkLst>
            <pc:docMk/>
            <pc:sldMk cId="3087976920" sldId="308"/>
            <ac:grpSpMk id="8" creationId="{DCFE8F04-3CCF-4DF4-394C-D84E11C5F497}"/>
          </ac:grpSpMkLst>
        </pc:grpChg>
        <pc:grpChg chg="add mod">
          <ac:chgData name="Emma Nilsson" userId="b8b68d02-0b1e-4898-a21a-450a2a06562e" providerId="ADAL" clId="{58F4480F-3FAE-5743-A145-0B580709C99A}" dt="2022-09-27T11:34:50.675" v="120" actId="164"/>
          <ac:grpSpMkLst>
            <pc:docMk/>
            <pc:sldMk cId="3087976920" sldId="308"/>
            <ac:grpSpMk id="9" creationId="{2DD1492D-F9E6-4E35-0373-D6106AFC8C4A}"/>
          </ac:grpSpMkLst>
        </pc:grpChg>
        <pc:grpChg chg="add mod">
          <ac:chgData name="Emma Nilsson" userId="b8b68d02-0b1e-4898-a21a-450a2a06562e" providerId="ADAL" clId="{58F4480F-3FAE-5743-A145-0B580709C99A}" dt="2022-09-27T11:34:50.675" v="120" actId="164"/>
          <ac:grpSpMkLst>
            <pc:docMk/>
            <pc:sldMk cId="3087976920" sldId="308"/>
            <ac:grpSpMk id="10" creationId="{FA2B9A2A-8A5F-9882-BD65-A2129717897D}"/>
          </ac:grpSpMkLst>
        </pc:grpChg>
        <pc:grpChg chg="add mod">
          <ac:chgData name="Emma Nilsson" userId="b8b68d02-0b1e-4898-a21a-450a2a06562e" providerId="ADAL" clId="{58F4480F-3FAE-5743-A145-0B580709C99A}" dt="2022-09-27T11:35:30.128" v="126" actId="962"/>
          <ac:grpSpMkLst>
            <pc:docMk/>
            <pc:sldMk cId="3087976920" sldId="308"/>
            <ac:grpSpMk id="12" creationId="{2E11A91D-25DD-CC71-A8A7-F5296901BDE8}"/>
          </ac:grpSpMkLst>
        </pc:grpChg>
        <pc:grpChg chg="add del mod">
          <ac:chgData name="Emma Nilsson" userId="b8b68d02-0b1e-4898-a21a-450a2a06562e" providerId="ADAL" clId="{58F4480F-3FAE-5743-A145-0B580709C99A}" dt="2022-09-27T11:34:33.651" v="116" actId="165"/>
          <ac:grpSpMkLst>
            <pc:docMk/>
            <pc:sldMk cId="3087976920" sldId="308"/>
            <ac:grpSpMk id="29" creationId="{FEAA48B5-C141-AD73-A68A-446C9EA95CBC}"/>
          </ac:grpSpMkLst>
        </pc:grpChg>
        <pc:graphicFrameChg chg="mod topLvl">
          <ac:chgData name="Emma Nilsson" userId="b8b68d02-0b1e-4898-a21a-450a2a06562e" providerId="ADAL" clId="{58F4480F-3FAE-5743-A145-0B580709C99A}" dt="2022-09-27T11:34:50.675" v="120" actId="164"/>
          <ac:graphicFrameMkLst>
            <pc:docMk/>
            <pc:sldMk cId="3087976920" sldId="308"/>
            <ac:graphicFrameMk id="15" creationId="{5AEB29E0-4933-597F-4FB4-DCDB8DDF8393}"/>
          </ac:graphicFrameMkLst>
        </pc:graphicFrameChg>
        <pc:picChg chg="mod topLvl">
          <ac:chgData name="Emma Nilsson" userId="b8b68d02-0b1e-4898-a21a-450a2a06562e" providerId="ADAL" clId="{58F4480F-3FAE-5743-A145-0B580709C99A}" dt="2022-09-27T11:34:37.612" v="117" actId="164"/>
          <ac:picMkLst>
            <pc:docMk/>
            <pc:sldMk cId="3087976920" sldId="308"/>
            <ac:picMk id="21" creationId="{ADF35472-4186-42C3-DB9B-E218D2D98BF3}"/>
          </ac:picMkLst>
        </pc:picChg>
        <pc:picChg chg="mod topLvl">
          <ac:chgData name="Emma Nilsson" userId="b8b68d02-0b1e-4898-a21a-450a2a06562e" providerId="ADAL" clId="{58F4480F-3FAE-5743-A145-0B580709C99A}" dt="2022-09-27T11:34:45.141" v="119" actId="164"/>
          <ac:picMkLst>
            <pc:docMk/>
            <pc:sldMk cId="3087976920" sldId="308"/>
            <ac:picMk id="23" creationId="{46CBB66B-A836-BDBC-5BCF-4419CCD5F6A9}"/>
          </ac:picMkLst>
        </pc:picChg>
        <pc:picChg chg="mod topLvl">
          <ac:chgData name="Emma Nilsson" userId="b8b68d02-0b1e-4898-a21a-450a2a06562e" providerId="ADAL" clId="{58F4480F-3FAE-5743-A145-0B580709C99A}" dt="2022-09-27T11:34:40.995" v="118" actId="164"/>
          <ac:picMkLst>
            <pc:docMk/>
            <pc:sldMk cId="3087976920" sldId="308"/>
            <ac:picMk id="25" creationId="{BAE47B11-9FD2-412A-EF6B-1FF6B9CBAC43}"/>
          </ac:picMkLst>
        </pc:picChg>
      </pc:sldChg>
      <pc:sldChg chg="modNotesTx">
        <pc:chgData name="Emma Nilsson" userId="b8b68d02-0b1e-4898-a21a-450a2a06562e" providerId="ADAL" clId="{58F4480F-3FAE-5743-A145-0B580709C99A}" dt="2022-09-27T11:10:00.360" v="9" actId="20577"/>
        <pc:sldMkLst>
          <pc:docMk/>
          <pc:sldMk cId="2803859252" sldId="320"/>
        </pc:sldMkLst>
      </pc:sldChg>
      <pc:sldChg chg="modSp mod">
        <pc:chgData name="Emma Nilsson" userId="b8b68d02-0b1e-4898-a21a-450a2a06562e" providerId="ADAL" clId="{58F4480F-3FAE-5743-A145-0B580709C99A}" dt="2022-09-27T11:25:23.063" v="44" actId="1076"/>
        <pc:sldMkLst>
          <pc:docMk/>
          <pc:sldMk cId="1434101805" sldId="324"/>
        </pc:sldMkLst>
        <pc:spChg chg="mod">
          <ac:chgData name="Emma Nilsson" userId="b8b68d02-0b1e-4898-a21a-450a2a06562e" providerId="ADAL" clId="{58F4480F-3FAE-5743-A145-0B580709C99A}" dt="2022-09-27T11:25:23.063" v="44" actId="1076"/>
          <ac:spMkLst>
            <pc:docMk/>
            <pc:sldMk cId="1434101805" sldId="324"/>
            <ac:spMk id="3" creationId="{6D7D8177-AE0B-DCF8-B377-6A9292C87072}"/>
          </ac:spMkLst>
        </pc:spChg>
      </pc:sldChg>
      <pc:sldChg chg="addSp delSp modSp mod">
        <pc:chgData name="Emma Nilsson" userId="b8b68d02-0b1e-4898-a21a-450a2a06562e" providerId="ADAL" clId="{58F4480F-3FAE-5743-A145-0B580709C99A}" dt="2022-09-27T11:35:45.780" v="132"/>
        <pc:sldMkLst>
          <pc:docMk/>
          <pc:sldMk cId="340947676" sldId="481"/>
        </pc:sldMkLst>
        <pc:spChg chg="add del mod">
          <ac:chgData name="Emma Nilsson" userId="b8b68d02-0b1e-4898-a21a-450a2a06562e" providerId="ADAL" clId="{58F4480F-3FAE-5743-A145-0B580709C99A}" dt="2022-09-27T11:35:44.970" v="131" actId="478"/>
          <ac:spMkLst>
            <pc:docMk/>
            <pc:sldMk cId="340947676" sldId="481"/>
            <ac:spMk id="5" creationId="{EA369EE8-6291-9E4D-5339-BECB4B3C626F}"/>
          </ac:spMkLst>
        </pc:spChg>
        <pc:spChg chg="add mod">
          <ac:chgData name="Emma Nilsson" userId="b8b68d02-0b1e-4898-a21a-450a2a06562e" providerId="ADAL" clId="{58F4480F-3FAE-5743-A145-0B580709C99A}" dt="2022-09-27T11:35:45.780" v="132"/>
          <ac:spMkLst>
            <pc:docMk/>
            <pc:sldMk cId="340947676" sldId="481"/>
            <ac:spMk id="7" creationId="{FF21EF86-EBA1-42B8-9C00-D59E8873B192}"/>
          </ac:spMkLst>
        </pc:spChg>
        <pc:spChg chg="del mod">
          <ac:chgData name="Emma Nilsson" userId="b8b68d02-0b1e-4898-a21a-450a2a06562e" providerId="ADAL" clId="{58F4480F-3FAE-5743-A145-0B580709C99A}" dt="2022-09-27T11:35:42.757" v="129" actId="478"/>
          <ac:spMkLst>
            <pc:docMk/>
            <pc:sldMk cId="340947676" sldId="481"/>
            <ac:spMk id="10" creationId="{A0FD56F4-1B8A-4A53-116D-8ABF4943979C}"/>
          </ac:spMkLst>
        </pc:spChg>
      </pc:sldChg>
      <pc:sldChg chg="modSp mod">
        <pc:chgData name="Emma Nilsson" userId="b8b68d02-0b1e-4898-a21a-450a2a06562e" providerId="ADAL" clId="{58F4480F-3FAE-5743-A145-0B580709C99A}" dt="2022-09-27T11:37:54.434" v="150" actId="1076"/>
        <pc:sldMkLst>
          <pc:docMk/>
          <pc:sldMk cId="3257650004" sldId="490"/>
        </pc:sldMkLst>
        <pc:spChg chg="mod">
          <ac:chgData name="Emma Nilsson" userId="b8b68d02-0b1e-4898-a21a-450a2a06562e" providerId="ADAL" clId="{58F4480F-3FAE-5743-A145-0B580709C99A}" dt="2022-09-27T11:37:54.434" v="150" actId="1076"/>
          <ac:spMkLst>
            <pc:docMk/>
            <pc:sldMk cId="3257650004" sldId="490"/>
            <ac:spMk id="9" creationId="{FD994552-B4BB-820C-F21C-EA559C10646A}"/>
          </ac:spMkLst>
        </pc:spChg>
        <pc:spChg chg="mod">
          <ac:chgData name="Emma Nilsson" userId="b8b68d02-0b1e-4898-a21a-450a2a06562e" providerId="ADAL" clId="{58F4480F-3FAE-5743-A145-0B580709C99A}" dt="2022-09-27T11:29:40.901" v="77" actId="14100"/>
          <ac:spMkLst>
            <pc:docMk/>
            <pc:sldMk cId="3257650004" sldId="490"/>
            <ac:spMk id="18" creationId="{FDF41421-4009-3BEE-F5BA-978D952C2DCB}"/>
          </ac:spMkLst>
        </pc:spChg>
      </pc:sldChg>
      <pc:sldChg chg="modSp mod">
        <pc:chgData name="Emma Nilsson" userId="b8b68d02-0b1e-4898-a21a-450a2a06562e" providerId="ADAL" clId="{58F4480F-3FAE-5743-A145-0B580709C99A}" dt="2022-09-27T11:40:06.889" v="160" actId="20577"/>
        <pc:sldMkLst>
          <pc:docMk/>
          <pc:sldMk cId="329825521" sldId="491"/>
        </pc:sldMkLst>
        <pc:spChg chg="mod">
          <ac:chgData name="Emma Nilsson" userId="b8b68d02-0b1e-4898-a21a-450a2a06562e" providerId="ADAL" clId="{58F4480F-3FAE-5743-A145-0B580709C99A}" dt="2022-09-27T11:40:06.889" v="160" actId="20577"/>
          <ac:spMkLst>
            <pc:docMk/>
            <pc:sldMk cId="329825521" sldId="491"/>
            <ac:spMk id="3" creationId="{D7E14FA1-43B9-6220-DCD4-0F1F10CF5DBD}"/>
          </ac:spMkLst>
        </pc:spChg>
      </pc:sldChg>
      <pc:sldChg chg="addSp delSp modSp mod">
        <pc:chgData name="Emma Nilsson" userId="b8b68d02-0b1e-4898-a21a-450a2a06562e" providerId="ADAL" clId="{58F4480F-3FAE-5743-A145-0B580709C99A}" dt="2022-09-27T11:46:42.373" v="179" actId="962"/>
        <pc:sldMkLst>
          <pc:docMk/>
          <pc:sldMk cId="1948352349" sldId="492"/>
        </pc:sldMkLst>
        <pc:spChg chg="add del mod">
          <ac:chgData name="Emma Nilsson" userId="b8b68d02-0b1e-4898-a21a-450a2a06562e" providerId="ADAL" clId="{58F4480F-3FAE-5743-A145-0B580709C99A}" dt="2022-09-27T11:46:42.373" v="179" actId="962"/>
          <ac:spMkLst>
            <pc:docMk/>
            <pc:sldMk cId="1948352349" sldId="492"/>
            <ac:spMk id="6" creationId="{C0B9E737-C0F5-0763-D990-6AAAF4A7B502}"/>
          </ac:spMkLst>
        </pc:spChg>
        <pc:spChg chg="add del mod">
          <ac:chgData name="Emma Nilsson" userId="b8b68d02-0b1e-4898-a21a-450a2a06562e" providerId="ADAL" clId="{58F4480F-3FAE-5743-A145-0B580709C99A}" dt="2022-09-27T11:37:57.385" v="152"/>
          <ac:spMkLst>
            <pc:docMk/>
            <pc:sldMk cId="1948352349" sldId="492"/>
            <ac:spMk id="22" creationId="{45CB637C-69AE-E5BF-F1D0-64E789C219D8}"/>
          </ac:spMkLst>
        </pc:spChg>
        <pc:spChg chg="del mod">
          <ac:chgData name="Emma Nilsson" userId="b8b68d02-0b1e-4898-a21a-450a2a06562e" providerId="ADAL" clId="{58F4480F-3FAE-5743-A145-0B580709C99A}" dt="2022-09-27T11:37:16.557" v="138" actId="478"/>
          <ac:spMkLst>
            <pc:docMk/>
            <pc:sldMk cId="1948352349" sldId="492"/>
            <ac:spMk id="23" creationId="{D78F13AE-3295-8ACC-6EDB-69F51139153B}"/>
          </ac:spMkLst>
        </pc:spChg>
        <pc:spChg chg="add del mod">
          <ac:chgData name="Emma Nilsson" userId="b8b68d02-0b1e-4898-a21a-450a2a06562e" providerId="ADAL" clId="{58F4480F-3FAE-5743-A145-0B580709C99A}" dt="2022-09-27T11:37:37.828" v="145"/>
          <ac:spMkLst>
            <pc:docMk/>
            <pc:sldMk cId="1948352349" sldId="492"/>
            <ac:spMk id="24" creationId="{66A79BC9-0482-5D20-0940-EEB250C11088}"/>
          </ac:spMkLst>
        </pc:spChg>
        <pc:spChg chg="add del mod">
          <ac:chgData name="Emma Nilsson" userId="b8b68d02-0b1e-4898-a21a-450a2a06562e" providerId="ADAL" clId="{58F4480F-3FAE-5743-A145-0B580709C99A}" dt="2022-09-27T11:37:53.141" v="149"/>
          <ac:spMkLst>
            <pc:docMk/>
            <pc:sldMk cId="1948352349" sldId="492"/>
            <ac:spMk id="25" creationId="{9F62ED8D-687A-74A5-70CC-824B69EBB69E}"/>
          </ac:spMkLst>
        </pc:spChg>
        <pc:picChg chg="mod">
          <ac:chgData name="Emma Nilsson" userId="b8b68d02-0b1e-4898-a21a-450a2a06562e" providerId="ADAL" clId="{58F4480F-3FAE-5743-A145-0B580709C99A}" dt="2022-09-27T11:29:54.009" v="79"/>
          <ac:picMkLst>
            <pc:docMk/>
            <pc:sldMk cId="1948352349" sldId="492"/>
            <ac:picMk id="15" creationId="{31958FA6-7B5B-5C25-C33C-38D451A727BF}"/>
          </ac:picMkLst>
        </pc:picChg>
      </pc:sldChg>
      <pc:sldChg chg="addSp delSp modSp mod">
        <pc:chgData name="Emma Nilsson" userId="b8b68d02-0b1e-4898-a21a-450a2a06562e" providerId="ADAL" clId="{58F4480F-3FAE-5743-A145-0B580709C99A}" dt="2022-09-27T11:47:00.548" v="182"/>
        <pc:sldMkLst>
          <pc:docMk/>
          <pc:sldMk cId="3960809543" sldId="493"/>
        </pc:sldMkLst>
        <pc:spChg chg="add mod">
          <ac:chgData name="Emma Nilsson" userId="b8b68d02-0b1e-4898-a21a-450a2a06562e" providerId="ADAL" clId="{58F4480F-3FAE-5743-A145-0B580709C99A}" dt="2022-09-27T11:47:00.548" v="182"/>
          <ac:spMkLst>
            <pc:docMk/>
            <pc:sldMk cId="3960809543" sldId="493"/>
            <ac:spMk id="6" creationId="{D077F841-DE7A-9FE5-5C60-FFA690A083A1}"/>
          </ac:spMkLst>
        </pc:spChg>
        <pc:spChg chg="del mod">
          <ac:chgData name="Emma Nilsson" userId="b8b68d02-0b1e-4898-a21a-450a2a06562e" providerId="ADAL" clId="{58F4480F-3FAE-5743-A145-0B580709C99A}" dt="2022-09-27T11:38:18.689" v="154" actId="478"/>
          <ac:spMkLst>
            <pc:docMk/>
            <pc:sldMk cId="3960809543" sldId="493"/>
            <ac:spMk id="8" creationId="{4CE5A584-2F31-7795-DD94-C8B729891F35}"/>
          </ac:spMkLst>
        </pc:spChg>
      </pc:sldChg>
      <pc:sldChg chg="addSp delSp modSp mod chgLayout">
        <pc:chgData name="Emma Nilsson" userId="b8b68d02-0b1e-4898-a21a-450a2a06562e" providerId="ADAL" clId="{58F4480F-3FAE-5743-A145-0B580709C99A}" dt="2022-09-27T11:47:24.641" v="184" actId="962"/>
        <pc:sldMkLst>
          <pc:docMk/>
          <pc:sldMk cId="236119904" sldId="494"/>
        </pc:sldMkLst>
        <pc:spChg chg="mod ord">
          <ac:chgData name="Emma Nilsson" userId="b8b68d02-0b1e-4898-a21a-450a2a06562e" providerId="ADAL" clId="{58F4480F-3FAE-5743-A145-0B580709C99A}" dt="2022-09-27T11:38:41.639" v="157" actId="700"/>
          <ac:spMkLst>
            <pc:docMk/>
            <pc:sldMk cId="236119904" sldId="494"/>
            <ac:spMk id="2" creationId="{00000000-0000-0000-0000-000000000000}"/>
          </ac:spMkLst>
        </pc:spChg>
        <pc:spChg chg="add del mod">
          <ac:chgData name="Emma Nilsson" userId="b8b68d02-0b1e-4898-a21a-450a2a06562e" providerId="ADAL" clId="{58F4480F-3FAE-5743-A145-0B580709C99A}" dt="2022-09-27T11:32:54.124" v="101" actId="478"/>
          <ac:spMkLst>
            <pc:docMk/>
            <pc:sldMk cId="236119904" sldId="494"/>
            <ac:spMk id="8" creationId="{0B056EF3-1CE1-6FCD-D205-87DAAA570934}"/>
          </ac:spMkLst>
        </pc:spChg>
        <pc:spChg chg="add del mod">
          <ac:chgData name="Emma Nilsson" userId="b8b68d02-0b1e-4898-a21a-450a2a06562e" providerId="ADAL" clId="{58F4480F-3FAE-5743-A145-0B580709C99A}" dt="2022-09-27T11:32:51.515" v="99" actId="21"/>
          <ac:spMkLst>
            <pc:docMk/>
            <pc:sldMk cId="236119904" sldId="494"/>
            <ac:spMk id="10" creationId="{9A13DD29-9A9D-2ADF-1614-828BD1B008AE}"/>
          </ac:spMkLst>
        </pc:spChg>
        <pc:spChg chg="add del mod">
          <ac:chgData name="Emma Nilsson" userId="b8b68d02-0b1e-4898-a21a-450a2a06562e" providerId="ADAL" clId="{58F4480F-3FAE-5743-A145-0B580709C99A}" dt="2022-09-27T11:38:31.338" v="156" actId="478"/>
          <ac:spMkLst>
            <pc:docMk/>
            <pc:sldMk cId="236119904" sldId="494"/>
            <ac:spMk id="11" creationId="{4CE9AD99-EEAD-C63B-290A-F14941686BC8}"/>
          </ac:spMkLst>
        </pc:spChg>
        <pc:spChg chg="add mod ord">
          <ac:chgData name="Emma Nilsson" userId="b8b68d02-0b1e-4898-a21a-450a2a06562e" providerId="ADAL" clId="{58F4480F-3FAE-5743-A145-0B580709C99A}" dt="2022-09-27T11:47:24.641" v="184" actId="962"/>
          <ac:spMkLst>
            <pc:docMk/>
            <pc:sldMk cId="236119904" sldId="494"/>
            <ac:spMk id="12" creationId="{7F63D3BD-8E3D-9D22-DD33-9F4C17CFB29F}"/>
          </ac:spMkLst>
        </pc:spChg>
        <pc:spChg chg="del mod ord">
          <ac:chgData name="Emma Nilsson" userId="b8b68d02-0b1e-4898-a21a-450a2a06562e" providerId="ADAL" clId="{58F4480F-3FAE-5743-A145-0B580709C99A}" dt="2022-09-27T11:32:42.293" v="97" actId="478"/>
          <ac:spMkLst>
            <pc:docMk/>
            <pc:sldMk cId="236119904" sldId="494"/>
            <ac:spMk id="48" creationId="{0B81F07A-F561-48D5-FFFB-06AF9DF60E5F}"/>
          </ac:spMkLst>
        </pc:spChg>
        <pc:grpChg chg="add del mod">
          <ac:chgData name="Emma Nilsson" userId="b8b68d02-0b1e-4898-a21a-450a2a06562e" providerId="ADAL" clId="{58F4480F-3FAE-5743-A145-0B580709C99A}" dt="2022-09-27T11:31:48.589" v="88" actId="478"/>
          <ac:grpSpMkLst>
            <pc:docMk/>
            <pc:sldMk cId="236119904" sldId="494"/>
            <ac:grpSpMk id="9" creationId="{C37123AA-1775-0030-DAD4-94C2D989854E}"/>
          </ac:grpSpMkLst>
        </pc:grpChg>
        <pc:picChg chg="add mod">
          <ac:chgData name="Emma Nilsson" userId="b8b68d02-0b1e-4898-a21a-450a2a06562e" providerId="ADAL" clId="{58F4480F-3FAE-5743-A145-0B580709C99A}" dt="2022-09-27T11:47:15.076" v="183" actId="1076"/>
          <ac:picMkLst>
            <pc:docMk/>
            <pc:sldMk cId="236119904" sldId="494"/>
            <ac:picMk id="6" creationId="{C4075B77-D765-8F3E-91DA-CE638C6EF01B}"/>
          </ac:picMkLst>
        </pc:picChg>
      </pc:sldChg>
      <pc:sldChg chg="modSp mod">
        <pc:chgData name="Emma Nilsson" userId="b8b68d02-0b1e-4898-a21a-450a2a06562e" providerId="ADAL" clId="{58F4480F-3FAE-5743-A145-0B580709C99A}" dt="2022-09-27T11:22:15.799" v="39" actId="962"/>
        <pc:sldMkLst>
          <pc:docMk/>
          <pc:sldMk cId="3050896885" sldId="496"/>
        </pc:sldMkLst>
        <pc:spChg chg="mod">
          <ac:chgData name="Emma Nilsson" userId="b8b68d02-0b1e-4898-a21a-450a2a06562e" providerId="ADAL" clId="{58F4480F-3FAE-5743-A145-0B580709C99A}" dt="2022-09-27T11:21:46.723" v="37"/>
          <ac:spMkLst>
            <pc:docMk/>
            <pc:sldMk cId="3050896885" sldId="496"/>
            <ac:spMk id="24" creationId="{642FA02C-740E-63EC-D311-1A512A6F1772}"/>
          </ac:spMkLst>
        </pc:spChg>
        <pc:spChg chg="mod">
          <ac:chgData name="Emma Nilsson" userId="b8b68d02-0b1e-4898-a21a-450a2a06562e" providerId="ADAL" clId="{58F4480F-3FAE-5743-A145-0B580709C99A}" dt="2022-09-27T11:22:15.799" v="39" actId="962"/>
          <ac:spMkLst>
            <pc:docMk/>
            <pc:sldMk cId="3050896885" sldId="496"/>
            <ac:spMk id="91" creationId="{C9BD4FDC-0578-07D8-3F63-8EF006C0B737}"/>
          </ac:spMkLst>
        </pc:spChg>
      </pc:sldChg>
      <pc:sldChg chg="modSp mod">
        <pc:chgData name="Emma Nilsson" userId="b8b68d02-0b1e-4898-a21a-450a2a06562e" providerId="ADAL" clId="{58F4480F-3FAE-5743-A145-0B580709C99A}" dt="2022-09-27T11:26:19.570" v="46" actId="1076"/>
        <pc:sldMkLst>
          <pc:docMk/>
          <pc:sldMk cId="3311786872" sldId="524"/>
        </pc:sldMkLst>
        <pc:spChg chg="mod">
          <ac:chgData name="Emma Nilsson" userId="b8b68d02-0b1e-4898-a21a-450a2a06562e" providerId="ADAL" clId="{58F4480F-3FAE-5743-A145-0B580709C99A}" dt="2022-09-27T11:26:19.570" v="46" actId="1076"/>
          <ac:spMkLst>
            <pc:docMk/>
            <pc:sldMk cId="3311786872" sldId="524"/>
            <ac:spMk id="9" creationId="{C4766B39-FB56-8222-FBE5-538BFD1268C8}"/>
          </ac:spMkLst>
        </pc:spChg>
      </pc:sldChg>
      <pc:sldChg chg="modSp mod">
        <pc:chgData name="Emma Nilsson" userId="b8b68d02-0b1e-4898-a21a-450a2a06562e" providerId="ADAL" clId="{58F4480F-3FAE-5743-A145-0B580709C99A}" dt="2022-09-27T11:40:32.338" v="161" actId="1076"/>
        <pc:sldMkLst>
          <pc:docMk/>
          <pc:sldMk cId="2846602853" sldId="546"/>
        </pc:sldMkLst>
        <pc:spChg chg="mod">
          <ac:chgData name="Emma Nilsson" userId="b8b68d02-0b1e-4898-a21a-450a2a06562e" providerId="ADAL" clId="{58F4480F-3FAE-5743-A145-0B580709C99A}" dt="2022-09-27T11:40:32.338" v="161" actId="1076"/>
          <ac:spMkLst>
            <pc:docMk/>
            <pc:sldMk cId="2846602853" sldId="546"/>
            <ac:spMk id="4" creationId="{9E089A27-AAE3-851E-EC96-DB0EE6BDFC6F}"/>
          </ac:spMkLst>
        </pc:spChg>
        <pc:spChg chg="mod">
          <ac:chgData name="Emma Nilsson" userId="b8b68d02-0b1e-4898-a21a-450a2a06562e" providerId="ADAL" clId="{58F4480F-3FAE-5743-A145-0B580709C99A}" dt="2022-09-27T11:27:05.589" v="61" actId="1035"/>
          <ac:spMkLst>
            <pc:docMk/>
            <pc:sldMk cId="2846602853" sldId="546"/>
            <ac:spMk id="5" creationId="{00000000-0000-0000-0000-000000000000}"/>
          </ac:spMkLst>
        </pc:spChg>
        <pc:spChg chg="mod">
          <ac:chgData name="Emma Nilsson" userId="b8b68d02-0b1e-4898-a21a-450a2a06562e" providerId="ADAL" clId="{58F4480F-3FAE-5743-A145-0B580709C99A}" dt="2022-09-27T11:27:05.589" v="61" actId="1035"/>
          <ac:spMkLst>
            <pc:docMk/>
            <pc:sldMk cId="2846602853" sldId="546"/>
            <ac:spMk id="7" creationId="{C18E7B2B-CF67-6440-2FE3-C3E7BB9DB5F2}"/>
          </ac:spMkLst>
        </pc:spChg>
        <pc:picChg chg="mod">
          <ac:chgData name="Emma Nilsson" userId="b8b68d02-0b1e-4898-a21a-450a2a06562e" providerId="ADAL" clId="{58F4480F-3FAE-5743-A145-0B580709C99A}" dt="2022-09-27T11:27:05.589" v="61" actId="1035"/>
          <ac:picMkLst>
            <pc:docMk/>
            <pc:sldMk cId="2846602853" sldId="546"/>
            <ac:picMk id="2" creationId="{00000000-0000-0000-0000-000000000000}"/>
          </ac:picMkLst>
        </pc:picChg>
      </pc:sldChg>
      <pc:sldChg chg="addSp delSp modSp mod">
        <pc:chgData name="Emma Nilsson" userId="b8b68d02-0b1e-4898-a21a-450a2a06562e" providerId="ADAL" clId="{58F4480F-3FAE-5743-A145-0B580709C99A}" dt="2022-09-27T11:36:58.883" v="136"/>
        <pc:sldMkLst>
          <pc:docMk/>
          <pc:sldMk cId="1901261380" sldId="547"/>
        </pc:sldMkLst>
        <pc:spChg chg="del mod">
          <ac:chgData name="Emma Nilsson" userId="b8b68d02-0b1e-4898-a21a-450a2a06562e" providerId="ADAL" clId="{58F4480F-3FAE-5743-A145-0B580709C99A}" dt="2022-09-27T11:36:46.489" v="133" actId="478"/>
          <ac:spMkLst>
            <pc:docMk/>
            <pc:sldMk cId="1901261380" sldId="547"/>
            <ac:spMk id="4" creationId="{9E089A27-AAE3-851E-EC96-DB0EE6BDFC6F}"/>
          </ac:spMkLst>
        </pc:spChg>
        <pc:spChg chg="add del mod">
          <ac:chgData name="Emma Nilsson" userId="b8b68d02-0b1e-4898-a21a-450a2a06562e" providerId="ADAL" clId="{58F4480F-3FAE-5743-A145-0B580709C99A}" dt="2022-09-27T11:36:48.538" v="134" actId="478"/>
          <ac:spMkLst>
            <pc:docMk/>
            <pc:sldMk cId="1901261380" sldId="547"/>
            <ac:spMk id="6" creationId="{63E633AD-881C-8E5A-29A2-B7FC117D2866}"/>
          </ac:spMkLst>
        </pc:spChg>
        <pc:spChg chg="add mod">
          <ac:chgData name="Emma Nilsson" userId="b8b68d02-0b1e-4898-a21a-450a2a06562e" providerId="ADAL" clId="{58F4480F-3FAE-5743-A145-0B580709C99A}" dt="2022-09-27T11:36:58.883" v="136"/>
          <ac:spMkLst>
            <pc:docMk/>
            <pc:sldMk cId="1901261380" sldId="547"/>
            <ac:spMk id="7" creationId="{0A966EDE-B106-AC8B-0EBF-210496DF03C2}"/>
          </ac:spMkLst>
        </pc:spChg>
      </pc:sldChg>
      <pc:sldChg chg="modSp">
        <pc:chgData name="Emma Nilsson" userId="b8b68d02-0b1e-4898-a21a-450a2a06562e" providerId="ADAL" clId="{58F4480F-3FAE-5743-A145-0B580709C99A}" dt="2022-09-27T11:39:48.878" v="159"/>
        <pc:sldMkLst>
          <pc:docMk/>
          <pc:sldMk cId="1560557932" sldId="548"/>
        </pc:sldMkLst>
        <pc:spChg chg="mod">
          <ac:chgData name="Emma Nilsson" userId="b8b68d02-0b1e-4898-a21a-450a2a06562e" providerId="ADAL" clId="{58F4480F-3FAE-5743-A145-0B580709C99A}" dt="2022-09-27T11:39:48.878" v="159"/>
          <ac:spMkLst>
            <pc:docMk/>
            <pc:sldMk cId="1560557932" sldId="548"/>
            <ac:spMk id="4" creationId="{00000000-0000-0000-0000-000000000000}"/>
          </ac:spMkLst>
        </pc:spChg>
      </pc:sldChg>
      <pc:sldChg chg="modSp mod">
        <pc:chgData name="Emma Nilsson" userId="b8b68d02-0b1e-4898-a21a-450a2a06562e" providerId="ADAL" clId="{58F4480F-3FAE-5743-A145-0B580709C99A}" dt="2022-09-27T11:24:05.873" v="42" actId="1076"/>
        <pc:sldMkLst>
          <pc:docMk/>
          <pc:sldMk cId="1883439948" sldId="550"/>
        </pc:sldMkLst>
        <pc:spChg chg="mod">
          <ac:chgData name="Emma Nilsson" userId="b8b68d02-0b1e-4898-a21a-450a2a06562e" providerId="ADAL" clId="{58F4480F-3FAE-5743-A145-0B580709C99A}" dt="2022-09-27T11:24:05.873" v="42" actId="1076"/>
          <ac:spMkLst>
            <pc:docMk/>
            <pc:sldMk cId="1883439948" sldId="550"/>
            <ac:spMk id="2" creationId="{6534C8A3-AF4D-AFB4-2155-F54D584D9740}"/>
          </ac:spMkLst>
        </pc:spChg>
      </pc:sldChg>
      <pc:sldMasterChg chg="delSldLayout modSldLayout sldLayoutOrd">
        <pc:chgData name="Emma Nilsson" userId="b8b68d02-0b1e-4898-a21a-450a2a06562e" providerId="ADAL" clId="{58F4480F-3FAE-5743-A145-0B580709C99A}" dt="2022-09-27T11:46:18.475" v="178" actId="6014"/>
        <pc:sldMasterMkLst>
          <pc:docMk/>
          <pc:sldMasterMk cId="2503872345" sldId="2147483702"/>
        </pc:sldMasterMkLst>
        <pc:sldLayoutChg chg="mod">
          <pc:chgData name="Emma Nilsson" userId="b8b68d02-0b1e-4898-a21a-450a2a06562e" providerId="ADAL" clId="{58F4480F-3FAE-5743-A145-0B580709C99A}" dt="2022-09-27T11:16:07.384" v="20" actId="6014"/>
          <pc:sldLayoutMkLst>
            <pc:docMk/>
            <pc:sldMasterMk cId="2503872345" sldId="2147483702"/>
            <pc:sldLayoutMk cId="575898127" sldId="2147483705"/>
          </pc:sldLayoutMkLst>
        </pc:sldLayoutChg>
        <pc:sldLayoutChg chg="mod">
          <pc:chgData name="Emma Nilsson" userId="b8b68d02-0b1e-4898-a21a-450a2a06562e" providerId="ADAL" clId="{58F4480F-3FAE-5743-A145-0B580709C99A}" dt="2022-09-27T11:43:18.523" v="170" actId="6014"/>
          <pc:sldLayoutMkLst>
            <pc:docMk/>
            <pc:sldMasterMk cId="2503872345" sldId="2147483702"/>
            <pc:sldLayoutMk cId="2204704997" sldId="2147483706"/>
          </pc:sldLayoutMkLst>
        </pc:sldLayoutChg>
        <pc:sldLayoutChg chg="mod">
          <pc:chgData name="Emma Nilsson" userId="b8b68d02-0b1e-4898-a21a-450a2a06562e" providerId="ADAL" clId="{58F4480F-3FAE-5743-A145-0B580709C99A}" dt="2022-09-27T11:45:09.291" v="174" actId="6014"/>
          <pc:sldLayoutMkLst>
            <pc:docMk/>
            <pc:sldMasterMk cId="2503872345" sldId="2147483702"/>
            <pc:sldLayoutMk cId="1259801659" sldId="2147483707"/>
          </pc:sldLayoutMkLst>
        </pc:sldLayoutChg>
        <pc:sldLayoutChg chg="mod">
          <pc:chgData name="Emma Nilsson" userId="b8b68d02-0b1e-4898-a21a-450a2a06562e" providerId="ADAL" clId="{58F4480F-3FAE-5743-A145-0B580709C99A}" dt="2022-09-27T11:42:36.683" v="167" actId="6014"/>
          <pc:sldLayoutMkLst>
            <pc:docMk/>
            <pc:sldMasterMk cId="2503872345" sldId="2147483702"/>
            <pc:sldLayoutMk cId="4128102313" sldId="2147483709"/>
          </pc:sldLayoutMkLst>
        </pc:sldLayoutChg>
        <pc:sldLayoutChg chg="mod">
          <pc:chgData name="Emma Nilsson" userId="b8b68d02-0b1e-4898-a21a-450a2a06562e" providerId="ADAL" clId="{58F4480F-3FAE-5743-A145-0B580709C99A}" dt="2022-09-27T11:42:46.730" v="168" actId="6014"/>
          <pc:sldLayoutMkLst>
            <pc:docMk/>
            <pc:sldMasterMk cId="2503872345" sldId="2147483702"/>
            <pc:sldLayoutMk cId="4250493656" sldId="2147483710"/>
          </pc:sldLayoutMkLst>
        </pc:sldLayoutChg>
        <pc:sldLayoutChg chg="mod">
          <pc:chgData name="Emma Nilsson" userId="b8b68d02-0b1e-4898-a21a-450a2a06562e" providerId="ADAL" clId="{58F4480F-3FAE-5743-A145-0B580709C99A}" dt="2022-09-27T11:42:03.651" v="164" actId="6014"/>
          <pc:sldLayoutMkLst>
            <pc:docMk/>
            <pc:sldMasterMk cId="2503872345" sldId="2147483702"/>
            <pc:sldLayoutMk cId="610127871" sldId="2147483711"/>
          </pc:sldLayoutMkLst>
        </pc:sldLayoutChg>
        <pc:sldLayoutChg chg="mod">
          <pc:chgData name="Emma Nilsson" userId="b8b68d02-0b1e-4898-a21a-450a2a06562e" providerId="ADAL" clId="{58F4480F-3FAE-5743-A145-0B580709C99A}" dt="2022-09-27T11:41:56.449" v="163" actId="6014"/>
          <pc:sldLayoutMkLst>
            <pc:docMk/>
            <pc:sldMasterMk cId="2503872345" sldId="2147483702"/>
            <pc:sldLayoutMk cId="3940706492" sldId="2147483712"/>
          </pc:sldLayoutMkLst>
        </pc:sldLayoutChg>
        <pc:sldLayoutChg chg="mod">
          <pc:chgData name="Emma Nilsson" userId="b8b68d02-0b1e-4898-a21a-450a2a06562e" providerId="ADAL" clId="{58F4480F-3FAE-5743-A145-0B580709C99A}" dt="2022-09-27T11:42:11.233" v="165" actId="6014"/>
          <pc:sldLayoutMkLst>
            <pc:docMk/>
            <pc:sldMasterMk cId="2503872345" sldId="2147483702"/>
            <pc:sldLayoutMk cId="1887043258" sldId="2147483713"/>
          </pc:sldLayoutMkLst>
        </pc:sldLayoutChg>
        <pc:sldLayoutChg chg="modSp mod">
          <pc:chgData name="Emma Nilsson" userId="b8b68d02-0b1e-4898-a21a-450a2a06562e" providerId="ADAL" clId="{58F4480F-3FAE-5743-A145-0B580709C99A}" dt="2022-09-27T11:42:27.702" v="166" actId="6014"/>
          <pc:sldLayoutMkLst>
            <pc:docMk/>
            <pc:sldMasterMk cId="2503872345" sldId="2147483702"/>
            <pc:sldLayoutMk cId="1638603021" sldId="2147483716"/>
          </pc:sldLayoutMkLst>
        </pc:sldLayoutChg>
        <pc:sldLayoutChg chg="del">
          <pc:chgData name="Emma Nilsson" userId="b8b68d02-0b1e-4898-a21a-450a2a06562e" providerId="ADAL" clId="{58F4480F-3FAE-5743-A145-0B580709C99A}" dt="2022-09-27T11:12:54.848" v="10" actId="2696"/>
          <pc:sldLayoutMkLst>
            <pc:docMk/>
            <pc:sldMasterMk cId="2503872345" sldId="2147483702"/>
            <pc:sldLayoutMk cId="3635559634" sldId="2147483721"/>
          </pc:sldLayoutMkLst>
        </pc:sldLayoutChg>
        <pc:sldLayoutChg chg="mod">
          <pc:chgData name="Emma Nilsson" userId="b8b68d02-0b1e-4898-a21a-450a2a06562e" providerId="ADAL" clId="{58F4480F-3FAE-5743-A145-0B580709C99A}" dt="2022-09-27T11:20:17.173" v="34" actId="6014"/>
          <pc:sldLayoutMkLst>
            <pc:docMk/>
            <pc:sldMasterMk cId="2503872345" sldId="2147483702"/>
            <pc:sldLayoutMk cId="3213757681" sldId="2147483723"/>
          </pc:sldLayoutMkLst>
        </pc:sldLayoutChg>
        <pc:sldLayoutChg chg="mod">
          <pc:chgData name="Emma Nilsson" userId="b8b68d02-0b1e-4898-a21a-450a2a06562e" providerId="ADAL" clId="{58F4480F-3FAE-5743-A145-0B580709C99A}" dt="2022-09-27T11:45:41.021" v="176" actId="6014"/>
          <pc:sldLayoutMkLst>
            <pc:docMk/>
            <pc:sldMasterMk cId="2503872345" sldId="2147483702"/>
            <pc:sldLayoutMk cId="2104076284" sldId="2147483724"/>
          </pc:sldLayoutMkLst>
        </pc:sldLayoutChg>
        <pc:sldLayoutChg chg="mod">
          <pc:chgData name="Emma Nilsson" userId="b8b68d02-0b1e-4898-a21a-450a2a06562e" providerId="ADAL" clId="{58F4480F-3FAE-5743-A145-0B580709C99A}" dt="2022-09-27T11:45:28.321" v="175" actId="6014"/>
          <pc:sldLayoutMkLst>
            <pc:docMk/>
            <pc:sldMasterMk cId="2503872345" sldId="2147483702"/>
            <pc:sldLayoutMk cId="3477928622" sldId="2147483725"/>
          </pc:sldLayoutMkLst>
        </pc:sldLayoutChg>
        <pc:sldLayoutChg chg="mod">
          <pc:chgData name="Emma Nilsson" userId="b8b68d02-0b1e-4898-a21a-450a2a06562e" providerId="ADAL" clId="{58F4480F-3FAE-5743-A145-0B580709C99A}" dt="2022-09-27T11:45:50.139" v="177" actId="6014"/>
          <pc:sldLayoutMkLst>
            <pc:docMk/>
            <pc:sldMasterMk cId="2503872345" sldId="2147483702"/>
            <pc:sldLayoutMk cId="1410673490" sldId="2147483726"/>
          </pc:sldLayoutMkLst>
        </pc:sldLayoutChg>
        <pc:sldLayoutChg chg="mod">
          <pc:chgData name="Emma Nilsson" userId="b8b68d02-0b1e-4898-a21a-450a2a06562e" providerId="ADAL" clId="{58F4480F-3FAE-5743-A145-0B580709C99A}" dt="2022-09-27T11:46:18.475" v="178" actId="6014"/>
          <pc:sldLayoutMkLst>
            <pc:docMk/>
            <pc:sldMasterMk cId="2503872345" sldId="2147483702"/>
            <pc:sldLayoutMk cId="1076826767" sldId="2147483727"/>
          </pc:sldLayoutMkLst>
        </pc:sldLayoutChg>
        <pc:sldLayoutChg chg="modSp mod ord">
          <pc:chgData name="Emma Nilsson" userId="b8b68d02-0b1e-4898-a21a-450a2a06562e" providerId="ADAL" clId="{58F4480F-3FAE-5743-A145-0B580709C99A}" dt="2022-09-27T11:41:23.303" v="162" actId="6014"/>
          <pc:sldLayoutMkLst>
            <pc:docMk/>
            <pc:sldMasterMk cId="2503872345" sldId="2147483702"/>
            <pc:sldLayoutMk cId="3098350042" sldId="2147483729"/>
          </pc:sldLayoutMkLst>
          <pc:spChg chg="mod">
            <ac:chgData name="Emma Nilsson" userId="b8b68d02-0b1e-4898-a21a-450a2a06562e" providerId="ADAL" clId="{58F4480F-3FAE-5743-A145-0B580709C99A}" dt="2022-09-27T11:18:51.488" v="29" actId="1076"/>
            <ac:spMkLst>
              <pc:docMk/>
              <pc:sldMasterMk cId="2503872345" sldId="2147483702"/>
              <pc:sldLayoutMk cId="3098350042" sldId="2147483729"/>
              <ac:spMk id="2" creationId="{8F835B8C-07AB-41CC-9E71-C4867F754040}"/>
            </ac:spMkLst>
          </pc:spChg>
          <pc:spChg chg="mod">
            <ac:chgData name="Emma Nilsson" userId="b8b68d02-0b1e-4898-a21a-450a2a06562e" providerId="ADAL" clId="{58F4480F-3FAE-5743-A145-0B580709C99A}" dt="2022-09-27T11:18:51.488" v="29" actId="1076"/>
            <ac:spMkLst>
              <pc:docMk/>
              <pc:sldMasterMk cId="2503872345" sldId="2147483702"/>
              <pc:sldLayoutMk cId="3098350042" sldId="2147483729"/>
              <ac:spMk id="3" creationId="{3C714B15-840F-4937-81D0-04D9058592A4}"/>
            </ac:spMkLst>
          </pc:spChg>
        </pc:sldLayoutChg>
      </pc:sldMasterChg>
    </pc:docChg>
  </pc:docChgLst>
  <pc:docChgLst>
    <pc:chgData name="Emma Nilsson" userId="b8b68d02-0b1e-4898-a21a-450a2a06562e" providerId="ADAL" clId="{32C5F2A5-4A08-6D43-ACF6-746789B458A1}"/>
    <pc:docChg chg="undo redo custSel modSld modMainMaster">
      <pc:chgData name="Emma Nilsson" userId="b8b68d02-0b1e-4898-a21a-450a2a06562e" providerId="ADAL" clId="{32C5F2A5-4A08-6D43-ACF6-746789B458A1}" dt="2022-09-27T08:50:44.454" v="1181" actId="13244"/>
      <pc:docMkLst>
        <pc:docMk/>
      </pc:docMkLst>
      <pc:sldChg chg="modSp mod chgLayout">
        <pc:chgData name="Emma Nilsson" userId="b8b68d02-0b1e-4898-a21a-450a2a06562e" providerId="ADAL" clId="{32C5F2A5-4A08-6D43-ACF6-746789B458A1}" dt="2022-09-27T07:08:25.676" v="861" actId="14100"/>
        <pc:sldMkLst>
          <pc:docMk/>
          <pc:sldMk cId="3800697034" sldId="264"/>
        </pc:sldMkLst>
        <pc:spChg chg="mod ord">
          <ac:chgData name="Emma Nilsson" userId="b8b68d02-0b1e-4898-a21a-450a2a06562e" providerId="ADAL" clId="{32C5F2A5-4A08-6D43-ACF6-746789B458A1}" dt="2022-09-26T13:18:25.744" v="725" actId="700"/>
          <ac:spMkLst>
            <pc:docMk/>
            <pc:sldMk cId="3800697034" sldId="264"/>
            <ac:spMk id="2" creationId="{0883C673-F2D3-69EA-32F8-F30AAFAEC77B}"/>
          </ac:spMkLst>
        </pc:spChg>
        <pc:spChg chg="mod ord">
          <ac:chgData name="Emma Nilsson" userId="b8b68d02-0b1e-4898-a21a-450a2a06562e" providerId="ADAL" clId="{32C5F2A5-4A08-6D43-ACF6-746789B458A1}" dt="2022-09-27T07:08:25.676" v="861" actId="14100"/>
          <ac:spMkLst>
            <pc:docMk/>
            <pc:sldMk cId="3800697034" sldId="264"/>
            <ac:spMk id="3" creationId="{01955E7E-CAB3-77D0-E95B-CE8831F10DAA}"/>
          </ac:spMkLst>
        </pc:spChg>
        <pc:picChg chg="mod ord modCrop">
          <ac:chgData name="Emma Nilsson" userId="b8b68d02-0b1e-4898-a21a-450a2a06562e" providerId="ADAL" clId="{32C5F2A5-4A08-6D43-ACF6-746789B458A1}" dt="2022-09-26T13:18:25.744" v="725" actId="700"/>
          <ac:picMkLst>
            <pc:docMk/>
            <pc:sldMk cId="3800697034" sldId="264"/>
            <ac:picMk id="12" creationId="{00000000-0000-0000-0000-000000000000}"/>
          </ac:picMkLst>
        </pc:picChg>
      </pc:sldChg>
      <pc:sldChg chg="modSp">
        <pc:chgData name="Emma Nilsson" userId="b8b68d02-0b1e-4898-a21a-450a2a06562e" providerId="ADAL" clId="{32C5F2A5-4A08-6D43-ACF6-746789B458A1}" dt="2022-09-26T12:12:30.544" v="215"/>
        <pc:sldMkLst>
          <pc:docMk/>
          <pc:sldMk cId="4124091751" sldId="267"/>
        </pc:sldMkLst>
        <pc:grpChg chg="mod">
          <ac:chgData name="Emma Nilsson" userId="b8b68d02-0b1e-4898-a21a-450a2a06562e" providerId="ADAL" clId="{32C5F2A5-4A08-6D43-ACF6-746789B458A1}" dt="2022-09-26T12:12:30.544" v="215"/>
          <ac:grpSpMkLst>
            <pc:docMk/>
            <pc:sldMk cId="4124091751" sldId="267"/>
            <ac:grpSpMk id="4" creationId="{F3344C4F-31B3-5F71-31C5-26555016F2FC}"/>
          </ac:grpSpMkLst>
        </pc:grpChg>
      </pc:sldChg>
      <pc:sldChg chg="addSp delSp modSp mod chgLayout">
        <pc:chgData name="Emma Nilsson" userId="b8b68d02-0b1e-4898-a21a-450a2a06562e" providerId="ADAL" clId="{32C5F2A5-4A08-6D43-ACF6-746789B458A1}" dt="2022-09-27T08:15:07.520" v="1076" actId="27614"/>
        <pc:sldMkLst>
          <pc:docMk/>
          <pc:sldMk cId="1300264449" sldId="273"/>
        </pc:sldMkLst>
        <pc:spChg chg="add del mod ord">
          <ac:chgData name="Emma Nilsson" userId="b8b68d02-0b1e-4898-a21a-450a2a06562e" providerId="ADAL" clId="{32C5F2A5-4A08-6D43-ACF6-746789B458A1}" dt="2022-09-27T08:15:03.666" v="1075" actId="931"/>
          <ac:spMkLst>
            <pc:docMk/>
            <pc:sldMk cId="1300264449" sldId="273"/>
            <ac:spMk id="2" creationId="{2227AE0B-EAC6-60B3-2A5D-044CDBF5B60C}"/>
          </ac:spMkLst>
        </pc:spChg>
        <pc:spChg chg="add del mod ord">
          <ac:chgData name="Emma Nilsson" userId="b8b68d02-0b1e-4898-a21a-450a2a06562e" providerId="ADAL" clId="{32C5F2A5-4A08-6D43-ACF6-746789B458A1}" dt="2022-09-26T13:18:20.814" v="724" actId="478"/>
          <ac:spMkLst>
            <pc:docMk/>
            <pc:sldMk cId="1300264449" sldId="273"/>
            <ac:spMk id="2" creationId="{6C18CD64-8E39-BEF9-CD2E-B0A44EE17A6C}"/>
          </ac:spMkLst>
        </pc:spChg>
        <pc:spChg chg="mod ord">
          <ac:chgData name="Emma Nilsson" userId="b8b68d02-0b1e-4898-a21a-450a2a06562e" providerId="ADAL" clId="{32C5F2A5-4A08-6D43-ACF6-746789B458A1}" dt="2022-09-27T08:12:12.387" v="1058" actId="700"/>
          <ac:spMkLst>
            <pc:docMk/>
            <pc:sldMk cId="1300264449" sldId="273"/>
            <ac:spMk id="5" creationId="{8BD3F387-F45E-A271-D149-F2B1FD6258DF}"/>
          </ac:spMkLst>
        </pc:spChg>
        <pc:spChg chg="mod ord">
          <ac:chgData name="Emma Nilsson" userId="b8b68d02-0b1e-4898-a21a-450a2a06562e" providerId="ADAL" clId="{32C5F2A5-4A08-6D43-ACF6-746789B458A1}" dt="2022-09-27T08:12:12.387" v="1058" actId="700"/>
          <ac:spMkLst>
            <pc:docMk/>
            <pc:sldMk cId="1300264449" sldId="273"/>
            <ac:spMk id="7" creationId="{7F4E507A-6384-5EBB-947C-4F98C6B9F204}"/>
          </ac:spMkLst>
        </pc:spChg>
        <pc:picChg chg="add del mod">
          <ac:chgData name="Emma Nilsson" userId="b8b68d02-0b1e-4898-a21a-450a2a06562e" providerId="ADAL" clId="{32C5F2A5-4A08-6D43-ACF6-746789B458A1}" dt="2022-09-27T08:14:49.884" v="1071" actId="478"/>
          <ac:picMkLst>
            <pc:docMk/>
            <pc:sldMk cId="1300264449" sldId="273"/>
            <ac:picMk id="3" creationId="{00000000-0000-0000-0000-000000000000}"/>
          </ac:picMkLst>
        </pc:picChg>
        <pc:picChg chg="add mod">
          <ac:chgData name="Emma Nilsson" userId="b8b68d02-0b1e-4898-a21a-450a2a06562e" providerId="ADAL" clId="{32C5F2A5-4A08-6D43-ACF6-746789B458A1}" dt="2022-09-27T08:15:07.520" v="1076" actId="27614"/>
          <ac:picMkLst>
            <pc:docMk/>
            <pc:sldMk cId="1300264449" sldId="273"/>
            <ac:picMk id="6" creationId="{15FFE39F-737E-1BDE-9206-50E82783012D}"/>
          </ac:picMkLst>
        </pc:picChg>
      </pc:sldChg>
      <pc:sldChg chg="modSp mod">
        <pc:chgData name="Emma Nilsson" userId="b8b68d02-0b1e-4898-a21a-450a2a06562e" providerId="ADAL" clId="{32C5F2A5-4A08-6D43-ACF6-746789B458A1}" dt="2022-09-27T07:17:14.210" v="912" actId="20577"/>
        <pc:sldMkLst>
          <pc:docMk/>
          <pc:sldMk cId="2515052834" sldId="312"/>
        </pc:sldMkLst>
        <pc:spChg chg="mod">
          <ac:chgData name="Emma Nilsson" userId="b8b68d02-0b1e-4898-a21a-450a2a06562e" providerId="ADAL" clId="{32C5F2A5-4A08-6D43-ACF6-746789B458A1}" dt="2022-09-27T07:17:14.210" v="912" actId="20577"/>
          <ac:spMkLst>
            <pc:docMk/>
            <pc:sldMk cId="2515052834" sldId="312"/>
            <ac:spMk id="5" creationId="{B17D6B38-4604-A416-4750-97A6135B1F07}"/>
          </ac:spMkLst>
        </pc:spChg>
      </pc:sldChg>
      <pc:sldChg chg="modSp mod chgLayout">
        <pc:chgData name="Emma Nilsson" userId="b8b68d02-0b1e-4898-a21a-450a2a06562e" providerId="ADAL" clId="{32C5F2A5-4A08-6D43-ACF6-746789B458A1}" dt="2022-09-26T13:17:46.853" v="722" actId="14100"/>
        <pc:sldMkLst>
          <pc:docMk/>
          <pc:sldMk cId="2803859252" sldId="320"/>
        </pc:sldMkLst>
        <pc:spChg chg="mod ord">
          <ac:chgData name="Emma Nilsson" userId="b8b68d02-0b1e-4898-a21a-450a2a06562e" providerId="ADAL" clId="{32C5F2A5-4A08-6D43-ACF6-746789B458A1}" dt="2022-09-26T13:17:32.241" v="720" actId="14100"/>
          <ac:spMkLst>
            <pc:docMk/>
            <pc:sldMk cId="2803859252" sldId="320"/>
            <ac:spMk id="4" creationId="{00000000-0000-0000-0000-000000000000}"/>
          </ac:spMkLst>
        </pc:spChg>
        <pc:spChg chg="mod ord">
          <ac:chgData name="Emma Nilsson" userId="b8b68d02-0b1e-4898-a21a-450a2a06562e" providerId="ADAL" clId="{32C5F2A5-4A08-6D43-ACF6-746789B458A1}" dt="2022-09-26T13:17:46.853" v="722" actId="14100"/>
          <ac:spMkLst>
            <pc:docMk/>
            <pc:sldMk cId="2803859252" sldId="320"/>
            <ac:spMk id="5" creationId="{00000000-0000-0000-0000-000000000000}"/>
          </ac:spMkLst>
        </pc:spChg>
      </pc:sldChg>
      <pc:sldChg chg="addSp delSp modSp mod">
        <pc:chgData name="Emma Nilsson" userId="b8b68d02-0b1e-4898-a21a-450a2a06562e" providerId="ADAL" clId="{32C5F2A5-4A08-6D43-ACF6-746789B458A1}" dt="2022-09-27T08:19:41.482" v="1105" actId="1076"/>
        <pc:sldMkLst>
          <pc:docMk/>
          <pc:sldMk cId="1434101805" sldId="324"/>
        </pc:sldMkLst>
        <pc:spChg chg="mod">
          <ac:chgData name="Emma Nilsson" userId="b8b68d02-0b1e-4898-a21a-450a2a06562e" providerId="ADAL" clId="{32C5F2A5-4A08-6D43-ACF6-746789B458A1}" dt="2022-09-26T12:51:29.891" v="515"/>
          <ac:spMkLst>
            <pc:docMk/>
            <pc:sldMk cId="1434101805" sldId="324"/>
            <ac:spMk id="4" creationId="{00000000-0000-0000-0000-000000000000}"/>
          </ac:spMkLst>
        </pc:spChg>
        <pc:spChg chg="mod">
          <ac:chgData name="Emma Nilsson" userId="b8b68d02-0b1e-4898-a21a-450a2a06562e" providerId="ADAL" clId="{32C5F2A5-4A08-6D43-ACF6-746789B458A1}" dt="2022-09-27T08:16:39.427" v="1084" actId="164"/>
          <ac:spMkLst>
            <pc:docMk/>
            <pc:sldMk cId="1434101805" sldId="324"/>
            <ac:spMk id="5" creationId="{00000000-0000-0000-0000-000000000000}"/>
          </ac:spMkLst>
        </pc:spChg>
        <pc:grpChg chg="add del mod">
          <ac:chgData name="Emma Nilsson" userId="b8b68d02-0b1e-4898-a21a-450a2a06562e" providerId="ADAL" clId="{32C5F2A5-4A08-6D43-ACF6-746789B458A1}" dt="2022-09-27T08:19:19.917" v="1100" actId="478"/>
          <ac:grpSpMkLst>
            <pc:docMk/>
            <pc:sldMk cId="1434101805" sldId="324"/>
            <ac:grpSpMk id="17" creationId="{AD81F3EC-B267-016F-7E86-C24106B266B8}"/>
          </ac:grpSpMkLst>
        </pc:grpChg>
        <pc:grpChg chg="add mod">
          <ac:chgData name="Emma Nilsson" userId="b8b68d02-0b1e-4898-a21a-450a2a06562e" providerId="ADAL" clId="{32C5F2A5-4A08-6D43-ACF6-746789B458A1}" dt="2022-09-27T08:16:39.427" v="1084" actId="164"/>
          <ac:grpSpMkLst>
            <pc:docMk/>
            <pc:sldMk cId="1434101805" sldId="324"/>
            <ac:grpSpMk id="18" creationId="{58AC7E8C-410B-AFF0-BAD9-7803C4A1FCCC}"/>
          </ac:grpSpMkLst>
        </pc:grpChg>
        <pc:picChg chg="mod">
          <ac:chgData name="Emma Nilsson" userId="b8b68d02-0b1e-4898-a21a-450a2a06562e" providerId="ADAL" clId="{32C5F2A5-4A08-6D43-ACF6-746789B458A1}" dt="2022-09-27T08:17:58.240" v="1092"/>
          <ac:picMkLst>
            <pc:docMk/>
            <pc:sldMk cId="1434101805" sldId="324"/>
            <ac:picMk id="10" creationId="{00000000-0000-0000-0000-000000000000}"/>
          </ac:picMkLst>
        </pc:picChg>
        <pc:picChg chg="del mod modCrop">
          <ac:chgData name="Emma Nilsson" userId="b8b68d02-0b1e-4898-a21a-450a2a06562e" providerId="ADAL" clId="{32C5F2A5-4A08-6D43-ACF6-746789B458A1}" dt="2022-09-27T08:19:17.771" v="1099" actId="478"/>
          <ac:picMkLst>
            <pc:docMk/>
            <pc:sldMk cId="1434101805" sldId="324"/>
            <ac:picMk id="11" creationId="{00000000-0000-0000-0000-000000000000}"/>
          </ac:picMkLst>
        </pc:picChg>
        <pc:picChg chg="mod">
          <ac:chgData name="Emma Nilsson" userId="b8b68d02-0b1e-4898-a21a-450a2a06562e" providerId="ADAL" clId="{32C5F2A5-4A08-6D43-ACF6-746789B458A1}" dt="2022-09-27T08:18:34.433" v="1097"/>
          <ac:picMkLst>
            <pc:docMk/>
            <pc:sldMk cId="1434101805" sldId="324"/>
            <ac:picMk id="14" creationId="{00000000-0000-0000-0000-000000000000}"/>
          </ac:picMkLst>
        </pc:picChg>
        <pc:picChg chg="add del mod topLvl modCrop">
          <ac:chgData name="Emma Nilsson" userId="b8b68d02-0b1e-4898-a21a-450a2a06562e" providerId="ADAL" clId="{32C5F2A5-4A08-6D43-ACF6-746789B458A1}" dt="2022-09-27T08:19:19.917" v="1100" actId="478"/>
          <ac:picMkLst>
            <pc:docMk/>
            <pc:sldMk cId="1434101805" sldId="324"/>
            <ac:picMk id="15" creationId="{0E80242D-E1CF-61B6-1D96-380935C3153A}"/>
          </ac:picMkLst>
        </pc:picChg>
        <pc:picChg chg="add mod topLvl">
          <ac:chgData name="Emma Nilsson" userId="b8b68d02-0b1e-4898-a21a-450a2a06562e" providerId="ADAL" clId="{32C5F2A5-4A08-6D43-ACF6-746789B458A1}" dt="2022-09-27T08:19:41.482" v="1105" actId="1076"/>
          <ac:picMkLst>
            <pc:docMk/>
            <pc:sldMk cId="1434101805" sldId="324"/>
            <ac:picMk id="16" creationId="{AA2EC774-E3D9-1195-62B5-B0D9724E30FB}"/>
          </ac:picMkLst>
        </pc:picChg>
      </pc:sldChg>
      <pc:sldChg chg="addSp delSp modSp mod">
        <pc:chgData name="Emma Nilsson" userId="b8b68d02-0b1e-4898-a21a-450a2a06562e" providerId="ADAL" clId="{32C5F2A5-4A08-6D43-ACF6-746789B458A1}" dt="2022-09-27T08:20:42.258" v="1106"/>
        <pc:sldMkLst>
          <pc:docMk/>
          <pc:sldMk cId="951598512" sldId="374"/>
        </pc:sldMkLst>
        <pc:spChg chg="mod">
          <ac:chgData name="Emma Nilsson" userId="b8b68d02-0b1e-4898-a21a-450a2a06562e" providerId="ADAL" clId="{32C5F2A5-4A08-6D43-ACF6-746789B458A1}" dt="2022-09-26T12:51:49.336" v="518" actId="14100"/>
          <ac:spMkLst>
            <pc:docMk/>
            <pc:sldMk cId="951598512" sldId="374"/>
            <ac:spMk id="5" creationId="{00000000-0000-0000-0000-000000000000}"/>
          </ac:spMkLst>
        </pc:spChg>
        <pc:spChg chg="mod topLvl">
          <ac:chgData name="Emma Nilsson" userId="b8b68d02-0b1e-4898-a21a-450a2a06562e" providerId="ADAL" clId="{32C5F2A5-4A08-6D43-ACF6-746789B458A1}" dt="2022-09-26T11:06:43.358" v="43"/>
          <ac:spMkLst>
            <pc:docMk/>
            <pc:sldMk cId="951598512" sldId="374"/>
            <ac:spMk id="7" creationId="{C08FF00F-18B1-77B4-1E9B-CAF653B7A693}"/>
          </ac:spMkLst>
        </pc:spChg>
        <pc:spChg chg="mod topLvl">
          <ac:chgData name="Emma Nilsson" userId="b8b68d02-0b1e-4898-a21a-450a2a06562e" providerId="ADAL" clId="{32C5F2A5-4A08-6D43-ACF6-746789B458A1}" dt="2022-09-26T11:06:43.358" v="43"/>
          <ac:spMkLst>
            <pc:docMk/>
            <pc:sldMk cId="951598512" sldId="374"/>
            <ac:spMk id="8" creationId="{A1644B95-860D-7549-776A-80F13FF0CB9E}"/>
          </ac:spMkLst>
        </pc:spChg>
        <pc:spChg chg="mod topLvl">
          <ac:chgData name="Emma Nilsson" userId="b8b68d02-0b1e-4898-a21a-450a2a06562e" providerId="ADAL" clId="{32C5F2A5-4A08-6D43-ACF6-746789B458A1}" dt="2022-09-26T11:06:43.358" v="43"/>
          <ac:spMkLst>
            <pc:docMk/>
            <pc:sldMk cId="951598512" sldId="374"/>
            <ac:spMk id="9" creationId="{4D5B48A1-054B-2982-FBEC-CBA3B3301613}"/>
          </ac:spMkLst>
        </pc:spChg>
        <pc:spChg chg="mod topLvl">
          <ac:chgData name="Emma Nilsson" userId="b8b68d02-0b1e-4898-a21a-450a2a06562e" providerId="ADAL" clId="{32C5F2A5-4A08-6D43-ACF6-746789B458A1}" dt="2022-09-26T11:06:43.358" v="43"/>
          <ac:spMkLst>
            <pc:docMk/>
            <pc:sldMk cId="951598512" sldId="374"/>
            <ac:spMk id="10" creationId="{FC751E1B-1D42-106F-E5D0-9DF842A88893}"/>
          </ac:spMkLst>
        </pc:spChg>
        <pc:spChg chg="mod topLvl">
          <ac:chgData name="Emma Nilsson" userId="b8b68d02-0b1e-4898-a21a-450a2a06562e" providerId="ADAL" clId="{32C5F2A5-4A08-6D43-ACF6-746789B458A1}" dt="2022-09-26T11:06:43.358" v="43"/>
          <ac:spMkLst>
            <pc:docMk/>
            <pc:sldMk cId="951598512" sldId="374"/>
            <ac:spMk id="11" creationId="{D6925C5C-9941-BC70-D541-0835E7513538}"/>
          </ac:spMkLst>
        </pc:spChg>
        <pc:spChg chg="mod topLvl">
          <ac:chgData name="Emma Nilsson" userId="b8b68d02-0b1e-4898-a21a-450a2a06562e" providerId="ADAL" clId="{32C5F2A5-4A08-6D43-ACF6-746789B458A1}" dt="2022-09-26T11:06:43.358" v="43"/>
          <ac:spMkLst>
            <pc:docMk/>
            <pc:sldMk cId="951598512" sldId="374"/>
            <ac:spMk id="12" creationId="{D629012D-40DF-53A6-DE7D-4A2FA1F3EC28}"/>
          </ac:spMkLst>
        </pc:spChg>
        <pc:grpChg chg="add del mod">
          <ac:chgData name="Emma Nilsson" userId="b8b68d02-0b1e-4898-a21a-450a2a06562e" providerId="ADAL" clId="{32C5F2A5-4A08-6D43-ACF6-746789B458A1}" dt="2022-09-26T11:04:50.067" v="35" actId="165"/>
          <ac:grpSpMkLst>
            <pc:docMk/>
            <pc:sldMk cId="951598512" sldId="374"/>
            <ac:grpSpMk id="3" creationId="{D6B56687-6321-4D03-0F9F-AFC1A24C2ECF}"/>
          </ac:grpSpMkLst>
        </pc:grpChg>
        <pc:picChg chg="mod">
          <ac:chgData name="Emma Nilsson" userId="b8b68d02-0b1e-4898-a21a-450a2a06562e" providerId="ADAL" clId="{32C5F2A5-4A08-6D43-ACF6-746789B458A1}" dt="2022-09-27T08:20:42.258" v="1106"/>
          <ac:picMkLst>
            <pc:docMk/>
            <pc:sldMk cId="951598512" sldId="374"/>
            <ac:picMk id="4" creationId="{BDEEEBC5-F123-3ECD-C720-F0069997D71A}"/>
          </ac:picMkLst>
        </pc:picChg>
      </pc:sldChg>
      <pc:sldChg chg="addSp delSp modSp mod chgLayout">
        <pc:chgData name="Emma Nilsson" userId="b8b68d02-0b1e-4898-a21a-450a2a06562e" providerId="ADAL" clId="{32C5F2A5-4A08-6D43-ACF6-746789B458A1}" dt="2022-09-27T07:09:19.906" v="863" actId="478"/>
        <pc:sldMkLst>
          <pc:docMk/>
          <pc:sldMk cId="419711476" sldId="381"/>
        </pc:sldMkLst>
        <pc:spChg chg="add del mod ord">
          <ac:chgData name="Emma Nilsson" userId="b8b68d02-0b1e-4898-a21a-450a2a06562e" providerId="ADAL" clId="{32C5F2A5-4A08-6D43-ACF6-746789B458A1}" dt="2022-09-27T07:09:19.906" v="863" actId="478"/>
          <ac:spMkLst>
            <pc:docMk/>
            <pc:sldMk cId="419711476" sldId="381"/>
            <ac:spMk id="2" creationId="{3D1BC6D6-A34C-9B11-7C2D-4D93AD518F66}"/>
          </ac:spMkLst>
        </pc:spChg>
        <pc:spChg chg="mod ord">
          <ac:chgData name="Emma Nilsson" userId="b8b68d02-0b1e-4898-a21a-450a2a06562e" providerId="ADAL" clId="{32C5F2A5-4A08-6D43-ACF6-746789B458A1}" dt="2022-09-27T07:09:16.272" v="862" actId="700"/>
          <ac:spMkLst>
            <pc:docMk/>
            <pc:sldMk cId="419711476" sldId="381"/>
            <ac:spMk id="3" creationId="{00000000-0000-0000-0000-000000000000}"/>
          </ac:spMkLst>
        </pc:spChg>
      </pc:sldChg>
      <pc:sldChg chg="delSp modSp mod">
        <pc:chgData name="Emma Nilsson" userId="b8b68d02-0b1e-4898-a21a-450a2a06562e" providerId="ADAL" clId="{32C5F2A5-4A08-6D43-ACF6-746789B458A1}" dt="2022-09-26T11:18:43.656" v="45" actId="478"/>
        <pc:sldMkLst>
          <pc:docMk/>
          <pc:sldMk cId="941465213" sldId="396"/>
        </pc:sldMkLst>
        <pc:picChg chg="del mod">
          <ac:chgData name="Emma Nilsson" userId="b8b68d02-0b1e-4898-a21a-450a2a06562e" providerId="ADAL" clId="{32C5F2A5-4A08-6D43-ACF6-746789B458A1}" dt="2022-09-26T11:18:43.656" v="45" actId="478"/>
          <ac:picMkLst>
            <pc:docMk/>
            <pc:sldMk cId="941465213" sldId="396"/>
            <ac:picMk id="7" creationId="{6D8D7D2C-0512-6626-0A84-F7F0F266CA11}"/>
          </ac:picMkLst>
        </pc:picChg>
      </pc:sldChg>
      <pc:sldChg chg="modSp">
        <pc:chgData name="Emma Nilsson" userId="b8b68d02-0b1e-4898-a21a-450a2a06562e" providerId="ADAL" clId="{32C5F2A5-4A08-6D43-ACF6-746789B458A1}" dt="2022-09-27T08:24:59.805" v="1109"/>
        <pc:sldMkLst>
          <pc:docMk/>
          <pc:sldMk cId="104036617" sldId="402"/>
        </pc:sldMkLst>
        <pc:spChg chg="mod">
          <ac:chgData name="Emma Nilsson" userId="b8b68d02-0b1e-4898-a21a-450a2a06562e" providerId="ADAL" clId="{32C5F2A5-4A08-6D43-ACF6-746789B458A1}" dt="2022-09-27T08:24:59.805" v="1109"/>
          <ac:spMkLst>
            <pc:docMk/>
            <pc:sldMk cId="104036617" sldId="402"/>
            <ac:spMk id="45" creationId="{7EFD0D2B-B013-2AF7-47AC-942490DCC56A}"/>
          </ac:spMkLst>
        </pc:spChg>
      </pc:sldChg>
      <pc:sldChg chg="modSp mod chgLayout">
        <pc:chgData name="Emma Nilsson" userId="b8b68d02-0b1e-4898-a21a-450a2a06562e" providerId="ADAL" clId="{32C5F2A5-4A08-6D43-ACF6-746789B458A1}" dt="2022-09-26T13:18:55.308" v="728" actId="700"/>
        <pc:sldMkLst>
          <pc:docMk/>
          <pc:sldMk cId="3945451209" sldId="405"/>
        </pc:sldMkLst>
        <pc:spChg chg="mod ord">
          <ac:chgData name="Emma Nilsson" userId="b8b68d02-0b1e-4898-a21a-450a2a06562e" providerId="ADAL" clId="{32C5F2A5-4A08-6D43-ACF6-746789B458A1}" dt="2022-09-26T13:18:55.308" v="728" actId="700"/>
          <ac:spMkLst>
            <pc:docMk/>
            <pc:sldMk cId="3945451209" sldId="405"/>
            <ac:spMk id="3" creationId="{00000000-0000-0000-0000-000000000000}"/>
          </ac:spMkLst>
        </pc:spChg>
      </pc:sldChg>
      <pc:sldChg chg="modSp mod chgLayout">
        <pc:chgData name="Emma Nilsson" userId="b8b68d02-0b1e-4898-a21a-450a2a06562e" providerId="ADAL" clId="{32C5F2A5-4A08-6D43-ACF6-746789B458A1}" dt="2022-09-26T13:18:59.959" v="729" actId="700"/>
        <pc:sldMkLst>
          <pc:docMk/>
          <pc:sldMk cId="1689560533" sldId="409"/>
        </pc:sldMkLst>
        <pc:spChg chg="mod ord">
          <ac:chgData name="Emma Nilsson" userId="b8b68d02-0b1e-4898-a21a-450a2a06562e" providerId="ADAL" clId="{32C5F2A5-4A08-6D43-ACF6-746789B458A1}" dt="2022-09-26T13:18:59.959" v="729" actId="700"/>
          <ac:spMkLst>
            <pc:docMk/>
            <pc:sldMk cId="1689560533" sldId="409"/>
            <ac:spMk id="4" creationId="{00000000-0000-0000-0000-000000000000}"/>
          </ac:spMkLst>
        </pc:spChg>
      </pc:sldChg>
      <pc:sldChg chg="modSp">
        <pc:chgData name="Emma Nilsson" userId="b8b68d02-0b1e-4898-a21a-450a2a06562e" providerId="ADAL" clId="{32C5F2A5-4A08-6D43-ACF6-746789B458A1}" dt="2022-09-26T12:14:36.635" v="226" actId="166"/>
        <pc:sldMkLst>
          <pc:docMk/>
          <pc:sldMk cId="1491700984" sldId="410"/>
        </pc:sldMkLst>
        <pc:spChg chg="mod">
          <ac:chgData name="Emma Nilsson" userId="b8b68d02-0b1e-4898-a21a-450a2a06562e" providerId="ADAL" clId="{32C5F2A5-4A08-6D43-ACF6-746789B458A1}" dt="2022-09-26T12:14:33.004" v="224" actId="166"/>
          <ac:spMkLst>
            <pc:docMk/>
            <pc:sldMk cId="1491700984" sldId="410"/>
            <ac:spMk id="2" creationId="{FD40918F-D23E-4E9D-B7B6-D4088F8AB0A5}"/>
          </ac:spMkLst>
        </pc:spChg>
        <pc:spChg chg="mod">
          <ac:chgData name="Emma Nilsson" userId="b8b68d02-0b1e-4898-a21a-450a2a06562e" providerId="ADAL" clId="{32C5F2A5-4A08-6D43-ACF6-746789B458A1}" dt="2022-09-26T12:14:36.635" v="226" actId="166"/>
          <ac:spMkLst>
            <pc:docMk/>
            <pc:sldMk cId="1491700984" sldId="410"/>
            <ac:spMk id="3" creationId="{66B73323-5EE2-2572-2293-189384806931}"/>
          </ac:spMkLst>
        </pc:spChg>
        <pc:spChg chg="mod">
          <ac:chgData name="Emma Nilsson" userId="b8b68d02-0b1e-4898-a21a-450a2a06562e" providerId="ADAL" clId="{32C5F2A5-4A08-6D43-ACF6-746789B458A1}" dt="2022-09-26T12:14:16.565" v="220" actId="166"/>
          <ac:spMkLst>
            <pc:docMk/>
            <pc:sldMk cId="1491700984" sldId="410"/>
            <ac:spMk id="16" creationId="{00000000-0000-0000-0000-000000000000}"/>
          </ac:spMkLst>
        </pc:spChg>
        <pc:spChg chg="mod">
          <ac:chgData name="Emma Nilsson" userId="b8b68d02-0b1e-4898-a21a-450a2a06562e" providerId="ADAL" clId="{32C5F2A5-4A08-6D43-ACF6-746789B458A1}" dt="2022-09-26T12:14:27.377" v="222" actId="166"/>
          <ac:spMkLst>
            <pc:docMk/>
            <pc:sldMk cId="1491700984" sldId="410"/>
            <ac:spMk id="17" creationId="{00000000-0000-0000-0000-000000000000}"/>
          </ac:spMkLst>
        </pc:spChg>
        <pc:spChg chg="mod">
          <ac:chgData name="Emma Nilsson" userId="b8b68d02-0b1e-4898-a21a-450a2a06562e" providerId="ADAL" clId="{32C5F2A5-4A08-6D43-ACF6-746789B458A1}" dt="2022-09-26T12:14:24.789" v="221" actId="166"/>
          <ac:spMkLst>
            <pc:docMk/>
            <pc:sldMk cId="1491700984" sldId="410"/>
            <ac:spMk id="18" creationId="{00000000-0000-0000-0000-000000000000}"/>
          </ac:spMkLst>
        </pc:spChg>
        <pc:spChg chg="mod">
          <ac:chgData name="Emma Nilsson" userId="b8b68d02-0b1e-4898-a21a-450a2a06562e" providerId="ADAL" clId="{32C5F2A5-4A08-6D43-ACF6-746789B458A1}" dt="2022-09-26T12:14:07.779" v="218" actId="166"/>
          <ac:spMkLst>
            <pc:docMk/>
            <pc:sldMk cId="1491700984" sldId="410"/>
            <ac:spMk id="19" creationId="{00000000-0000-0000-0000-000000000000}"/>
          </ac:spMkLst>
        </pc:spChg>
        <pc:spChg chg="mod">
          <ac:chgData name="Emma Nilsson" userId="b8b68d02-0b1e-4898-a21a-450a2a06562e" providerId="ADAL" clId="{32C5F2A5-4A08-6D43-ACF6-746789B458A1}" dt="2022-09-26T12:14:03.651" v="217" actId="166"/>
          <ac:spMkLst>
            <pc:docMk/>
            <pc:sldMk cId="1491700984" sldId="410"/>
            <ac:spMk id="20" creationId="{00000000-0000-0000-0000-000000000000}"/>
          </ac:spMkLst>
        </pc:spChg>
        <pc:spChg chg="mod">
          <ac:chgData name="Emma Nilsson" userId="b8b68d02-0b1e-4898-a21a-450a2a06562e" providerId="ADAL" clId="{32C5F2A5-4A08-6D43-ACF6-746789B458A1}" dt="2022-09-26T12:14:12.121" v="219" actId="166"/>
          <ac:spMkLst>
            <pc:docMk/>
            <pc:sldMk cId="1491700984" sldId="410"/>
            <ac:spMk id="21" creationId="{00000000-0000-0000-0000-000000000000}"/>
          </ac:spMkLst>
        </pc:spChg>
        <pc:picChg chg="mod">
          <ac:chgData name="Emma Nilsson" userId="b8b68d02-0b1e-4898-a21a-450a2a06562e" providerId="ADAL" clId="{32C5F2A5-4A08-6D43-ACF6-746789B458A1}" dt="2022-09-26T12:14:27.377" v="222" actId="166"/>
          <ac:picMkLst>
            <pc:docMk/>
            <pc:sldMk cId="1491700984" sldId="410"/>
            <ac:picMk id="4" creationId="{00000000-0000-0000-0000-000000000000}"/>
          </ac:picMkLst>
        </pc:picChg>
        <pc:picChg chg="mod">
          <ac:chgData name="Emma Nilsson" userId="b8b68d02-0b1e-4898-a21a-450a2a06562e" providerId="ADAL" clId="{32C5F2A5-4A08-6D43-ACF6-746789B458A1}" dt="2022-09-26T12:14:24.789" v="221" actId="166"/>
          <ac:picMkLst>
            <pc:docMk/>
            <pc:sldMk cId="1491700984" sldId="410"/>
            <ac:picMk id="5" creationId="{00000000-0000-0000-0000-000000000000}"/>
          </ac:picMkLst>
        </pc:picChg>
        <pc:picChg chg="mod">
          <ac:chgData name="Emma Nilsson" userId="b8b68d02-0b1e-4898-a21a-450a2a06562e" providerId="ADAL" clId="{32C5F2A5-4A08-6D43-ACF6-746789B458A1}" dt="2022-09-26T12:14:34.431" v="225" actId="166"/>
          <ac:picMkLst>
            <pc:docMk/>
            <pc:sldMk cId="1491700984" sldId="410"/>
            <ac:picMk id="6" creationId="{B1541A5A-767B-EC16-90AD-E71769F7D8BA}"/>
          </ac:picMkLst>
        </pc:picChg>
        <pc:picChg chg="mod">
          <ac:chgData name="Emma Nilsson" userId="b8b68d02-0b1e-4898-a21a-450a2a06562e" providerId="ADAL" clId="{32C5F2A5-4A08-6D43-ACF6-746789B458A1}" dt="2022-09-26T12:14:16.565" v="220" actId="166"/>
          <ac:picMkLst>
            <pc:docMk/>
            <pc:sldMk cId="1491700984" sldId="410"/>
            <ac:picMk id="12" creationId="{00000000-0000-0000-0000-000000000000}"/>
          </ac:picMkLst>
        </pc:picChg>
        <pc:picChg chg="mod">
          <ac:chgData name="Emma Nilsson" userId="b8b68d02-0b1e-4898-a21a-450a2a06562e" providerId="ADAL" clId="{32C5F2A5-4A08-6D43-ACF6-746789B458A1}" dt="2022-09-26T12:14:12.121" v="219" actId="166"/>
          <ac:picMkLst>
            <pc:docMk/>
            <pc:sldMk cId="1491700984" sldId="410"/>
            <ac:picMk id="13" creationId="{00000000-0000-0000-0000-000000000000}"/>
          </ac:picMkLst>
        </pc:picChg>
        <pc:picChg chg="mod">
          <ac:chgData name="Emma Nilsson" userId="b8b68d02-0b1e-4898-a21a-450a2a06562e" providerId="ADAL" clId="{32C5F2A5-4A08-6D43-ACF6-746789B458A1}" dt="2022-09-26T12:14:07.779" v="218" actId="166"/>
          <ac:picMkLst>
            <pc:docMk/>
            <pc:sldMk cId="1491700984" sldId="410"/>
            <ac:picMk id="14" creationId="{00000000-0000-0000-0000-000000000000}"/>
          </ac:picMkLst>
        </pc:picChg>
        <pc:picChg chg="mod">
          <ac:chgData name="Emma Nilsson" userId="b8b68d02-0b1e-4898-a21a-450a2a06562e" providerId="ADAL" clId="{32C5F2A5-4A08-6D43-ACF6-746789B458A1}" dt="2022-09-26T12:14:03.651" v="217" actId="166"/>
          <ac:picMkLst>
            <pc:docMk/>
            <pc:sldMk cId="1491700984" sldId="410"/>
            <ac:picMk id="15" creationId="{00000000-0000-0000-0000-000000000000}"/>
          </ac:picMkLst>
        </pc:picChg>
        <pc:picChg chg="mod">
          <ac:chgData name="Emma Nilsson" userId="b8b68d02-0b1e-4898-a21a-450a2a06562e" providerId="ADAL" clId="{32C5F2A5-4A08-6D43-ACF6-746789B458A1}" dt="2022-09-26T12:14:30.517" v="223" actId="166"/>
          <ac:picMkLst>
            <pc:docMk/>
            <pc:sldMk cId="1491700984" sldId="410"/>
            <ac:picMk id="22" creationId="{00000000-0000-0000-0000-000000000000}"/>
          </ac:picMkLst>
        </pc:picChg>
      </pc:sldChg>
      <pc:sldChg chg="modSp mod chgLayout">
        <pc:chgData name="Emma Nilsson" userId="b8b68d02-0b1e-4898-a21a-450a2a06562e" providerId="ADAL" clId="{32C5F2A5-4A08-6D43-ACF6-746789B458A1}" dt="2022-09-26T13:19:05.967" v="730" actId="700"/>
        <pc:sldMkLst>
          <pc:docMk/>
          <pc:sldMk cId="1063420848" sldId="416"/>
        </pc:sldMkLst>
        <pc:spChg chg="mod ord">
          <ac:chgData name="Emma Nilsson" userId="b8b68d02-0b1e-4898-a21a-450a2a06562e" providerId="ADAL" clId="{32C5F2A5-4A08-6D43-ACF6-746789B458A1}" dt="2022-09-26T13:19:05.967" v="730" actId="700"/>
          <ac:spMkLst>
            <pc:docMk/>
            <pc:sldMk cId="1063420848" sldId="416"/>
            <ac:spMk id="3" creationId="{00000000-0000-0000-0000-000000000000}"/>
          </ac:spMkLst>
        </pc:spChg>
      </pc:sldChg>
      <pc:sldChg chg="modSp mod">
        <pc:chgData name="Emma Nilsson" userId="b8b68d02-0b1e-4898-a21a-450a2a06562e" providerId="ADAL" clId="{32C5F2A5-4A08-6D43-ACF6-746789B458A1}" dt="2022-09-26T12:12:57.940" v="216" actId="207"/>
        <pc:sldMkLst>
          <pc:docMk/>
          <pc:sldMk cId="387439618" sldId="435"/>
        </pc:sldMkLst>
        <pc:spChg chg="mod">
          <ac:chgData name="Emma Nilsson" userId="b8b68d02-0b1e-4898-a21a-450a2a06562e" providerId="ADAL" clId="{32C5F2A5-4A08-6D43-ACF6-746789B458A1}" dt="2022-09-26T12:12:57.940" v="216" actId="207"/>
          <ac:spMkLst>
            <pc:docMk/>
            <pc:sldMk cId="387439618" sldId="435"/>
            <ac:spMk id="7" creationId="{F4A54749-9077-BB49-0C56-D37CACACFBA6}"/>
          </ac:spMkLst>
        </pc:spChg>
      </pc:sldChg>
      <pc:sldChg chg="delSp modSp mod">
        <pc:chgData name="Emma Nilsson" userId="b8b68d02-0b1e-4898-a21a-450a2a06562e" providerId="ADAL" clId="{32C5F2A5-4A08-6D43-ACF6-746789B458A1}" dt="2022-09-26T12:22:21.219" v="260" actId="1076"/>
        <pc:sldMkLst>
          <pc:docMk/>
          <pc:sldMk cId="3167708344" sldId="484"/>
        </pc:sldMkLst>
        <pc:picChg chg="mod">
          <ac:chgData name="Emma Nilsson" userId="b8b68d02-0b1e-4898-a21a-450a2a06562e" providerId="ADAL" clId="{32C5F2A5-4A08-6D43-ACF6-746789B458A1}" dt="2022-09-26T12:22:21.219" v="260" actId="1076"/>
          <ac:picMkLst>
            <pc:docMk/>
            <pc:sldMk cId="3167708344" sldId="484"/>
            <ac:picMk id="9" creationId="{02AADFEF-7D00-9D6A-1155-068019CBF852}"/>
          </ac:picMkLst>
        </pc:picChg>
        <pc:picChg chg="del">
          <ac:chgData name="Emma Nilsson" userId="b8b68d02-0b1e-4898-a21a-450a2a06562e" providerId="ADAL" clId="{32C5F2A5-4A08-6D43-ACF6-746789B458A1}" dt="2022-09-26T12:22:18.182" v="259" actId="478"/>
          <ac:picMkLst>
            <pc:docMk/>
            <pc:sldMk cId="3167708344" sldId="484"/>
            <ac:picMk id="10" creationId="{8A418D10-D8A6-CA2E-587F-CAF1FE7DEE21}"/>
          </ac:picMkLst>
        </pc:picChg>
      </pc:sldChg>
      <pc:sldChg chg="modSp mod chgLayout">
        <pc:chgData name="Emma Nilsson" userId="b8b68d02-0b1e-4898-a21a-450a2a06562e" providerId="ADAL" clId="{32C5F2A5-4A08-6D43-ACF6-746789B458A1}" dt="2022-09-26T13:12:30.639" v="672" actId="700"/>
        <pc:sldMkLst>
          <pc:docMk/>
          <pc:sldMk cId="3119983267" sldId="488"/>
        </pc:sldMkLst>
        <pc:spChg chg="mod ord">
          <ac:chgData name="Emma Nilsson" userId="b8b68d02-0b1e-4898-a21a-450a2a06562e" providerId="ADAL" clId="{32C5F2A5-4A08-6D43-ACF6-746789B458A1}" dt="2022-09-26T13:12:30.639" v="672" actId="700"/>
          <ac:spMkLst>
            <pc:docMk/>
            <pc:sldMk cId="3119983267" sldId="488"/>
            <ac:spMk id="5" creationId="{00000000-0000-0000-0000-000000000000}"/>
          </ac:spMkLst>
        </pc:spChg>
      </pc:sldChg>
      <pc:sldChg chg="addSp delSp modSp mod">
        <pc:chgData name="Emma Nilsson" userId="b8b68d02-0b1e-4898-a21a-450a2a06562e" providerId="ADAL" clId="{32C5F2A5-4A08-6D43-ACF6-746789B458A1}" dt="2022-09-27T08:44:14.523" v="1166"/>
        <pc:sldMkLst>
          <pc:docMk/>
          <pc:sldMk cId="3034545619" sldId="489"/>
        </pc:sldMkLst>
        <pc:spChg chg="mod">
          <ac:chgData name="Emma Nilsson" userId="b8b68d02-0b1e-4898-a21a-450a2a06562e" providerId="ADAL" clId="{32C5F2A5-4A08-6D43-ACF6-746789B458A1}" dt="2022-09-26T12:16:36.013" v="236" actId="166"/>
          <ac:spMkLst>
            <pc:docMk/>
            <pc:sldMk cId="3034545619" sldId="489"/>
            <ac:spMk id="2" creationId="{00000000-0000-0000-0000-000000000000}"/>
          </ac:spMkLst>
        </pc:spChg>
        <pc:spChg chg="mod">
          <ac:chgData name="Emma Nilsson" userId="b8b68d02-0b1e-4898-a21a-450a2a06562e" providerId="ADAL" clId="{32C5F2A5-4A08-6D43-ACF6-746789B458A1}" dt="2022-09-26T12:18:00.810" v="242" actId="164"/>
          <ac:spMkLst>
            <pc:docMk/>
            <pc:sldMk cId="3034545619" sldId="489"/>
            <ac:spMk id="12" creationId="{25533020-F97A-FE5D-80C2-8643DB7E251E}"/>
          </ac:spMkLst>
        </pc:spChg>
        <pc:spChg chg="mod">
          <ac:chgData name="Emma Nilsson" userId="b8b68d02-0b1e-4898-a21a-450a2a06562e" providerId="ADAL" clId="{32C5F2A5-4A08-6D43-ACF6-746789B458A1}" dt="2022-09-26T12:18:00.810" v="242" actId="164"/>
          <ac:spMkLst>
            <pc:docMk/>
            <pc:sldMk cId="3034545619" sldId="489"/>
            <ac:spMk id="14" creationId="{77C5BDF3-83F7-B545-E1DB-DF04CFF944CF}"/>
          </ac:spMkLst>
        </pc:spChg>
        <pc:spChg chg="mod">
          <ac:chgData name="Emma Nilsson" userId="b8b68d02-0b1e-4898-a21a-450a2a06562e" providerId="ADAL" clId="{32C5F2A5-4A08-6D43-ACF6-746789B458A1}" dt="2022-09-26T12:16:39.333" v="238" actId="166"/>
          <ac:spMkLst>
            <pc:docMk/>
            <pc:sldMk cId="3034545619" sldId="489"/>
            <ac:spMk id="29" creationId="{86E01842-C464-B3AA-FB85-CB875AE9B33C}"/>
          </ac:spMkLst>
        </pc:spChg>
        <pc:spChg chg="mod">
          <ac:chgData name="Emma Nilsson" userId="b8b68d02-0b1e-4898-a21a-450a2a06562e" providerId="ADAL" clId="{32C5F2A5-4A08-6D43-ACF6-746789B458A1}" dt="2022-09-26T12:16:22.221" v="230" actId="166"/>
          <ac:spMkLst>
            <pc:docMk/>
            <pc:sldMk cId="3034545619" sldId="489"/>
            <ac:spMk id="33" creationId="{8705FEDC-E018-5F18-FEF2-C15A342200D1}"/>
          </ac:spMkLst>
        </pc:spChg>
        <pc:spChg chg="mod">
          <ac:chgData name="Emma Nilsson" userId="b8b68d02-0b1e-4898-a21a-450a2a06562e" providerId="ADAL" clId="{32C5F2A5-4A08-6D43-ACF6-746789B458A1}" dt="2022-09-26T12:16:19.928" v="229" actId="166"/>
          <ac:spMkLst>
            <pc:docMk/>
            <pc:sldMk cId="3034545619" sldId="489"/>
            <ac:spMk id="34" creationId="{4D312AF6-AC76-E5C9-F0BD-B7AF5DFCC744}"/>
          </ac:spMkLst>
        </pc:spChg>
        <pc:spChg chg="mod">
          <ac:chgData name="Emma Nilsson" userId="b8b68d02-0b1e-4898-a21a-450a2a06562e" providerId="ADAL" clId="{32C5F2A5-4A08-6D43-ACF6-746789B458A1}" dt="2022-09-26T12:16:29.672" v="233" actId="166"/>
          <ac:spMkLst>
            <pc:docMk/>
            <pc:sldMk cId="3034545619" sldId="489"/>
            <ac:spMk id="35" creationId="{40831B7A-EEC5-CC57-3A8B-5C06550BAD31}"/>
          </ac:spMkLst>
        </pc:spChg>
        <pc:spChg chg="mod">
          <ac:chgData name="Emma Nilsson" userId="b8b68d02-0b1e-4898-a21a-450a2a06562e" providerId="ADAL" clId="{32C5F2A5-4A08-6D43-ACF6-746789B458A1}" dt="2022-09-26T12:16:25.043" v="231" actId="166"/>
          <ac:spMkLst>
            <pc:docMk/>
            <pc:sldMk cId="3034545619" sldId="489"/>
            <ac:spMk id="38" creationId="{1ECE8554-62AB-C392-98A8-B99771D05D2D}"/>
          </ac:spMkLst>
        </pc:spChg>
        <pc:spChg chg="mod">
          <ac:chgData name="Emma Nilsson" userId="b8b68d02-0b1e-4898-a21a-450a2a06562e" providerId="ADAL" clId="{32C5F2A5-4A08-6D43-ACF6-746789B458A1}" dt="2022-09-26T12:16:31.684" v="234" actId="166"/>
          <ac:spMkLst>
            <pc:docMk/>
            <pc:sldMk cId="3034545619" sldId="489"/>
            <ac:spMk id="40" creationId="{70DA8CCF-3C3E-81B6-1C99-C7FEC1388132}"/>
          </ac:spMkLst>
        </pc:spChg>
        <pc:spChg chg="mod">
          <ac:chgData name="Emma Nilsson" userId="b8b68d02-0b1e-4898-a21a-450a2a06562e" providerId="ADAL" clId="{32C5F2A5-4A08-6D43-ACF6-746789B458A1}" dt="2022-09-26T12:16:27.621" v="232" actId="166"/>
          <ac:spMkLst>
            <pc:docMk/>
            <pc:sldMk cId="3034545619" sldId="489"/>
            <ac:spMk id="42" creationId="{CEDB3F2E-E820-CA0F-A786-1C0A3A15C9F8}"/>
          </ac:spMkLst>
        </pc:spChg>
        <pc:spChg chg="mod">
          <ac:chgData name="Emma Nilsson" userId="b8b68d02-0b1e-4898-a21a-450a2a06562e" providerId="ADAL" clId="{32C5F2A5-4A08-6D43-ACF6-746789B458A1}" dt="2022-09-26T12:16:13.998" v="228" actId="166"/>
          <ac:spMkLst>
            <pc:docMk/>
            <pc:sldMk cId="3034545619" sldId="489"/>
            <ac:spMk id="44" creationId="{8D99E9B6-4483-7992-AFF9-922540AE72A4}"/>
          </ac:spMkLst>
        </pc:spChg>
        <pc:spChg chg="mod">
          <ac:chgData name="Emma Nilsson" userId="b8b68d02-0b1e-4898-a21a-450a2a06562e" providerId="ADAL" clId="{32C5F2A5-4A08-6D43-ACF6-746789B458A1}" dt="2022-09-26T12:16:33.808" v="235" actId="166"/>
          <ac:spMkLst>
            <pc:docMk/>
            <pc:sldMk cId="3034545619" sldId="489"/>
            <ac:spMk id="47" creationId="{AA6482F0-8F57-D1E2-2058-2D526321F822}"/>
          </ac:spMkLst>
        </pc:spChg>
        <pc:grpChg chg="add mod">
          <ac:chgData name="Emma Nilsson" userId="b8b68d02-0b1e-4898-a21a-450a2a06562e" providerId="ADAL" clId="{32C5F2A5-4A08-6D43-ACF6-746789B458A1}" dt="2022-09-26T12:18:32.526" v="244"/>
          <ac:grpSpMkLst>
            <pc:docMk/>
            <pc:sldMk cId="3034545619" sldId="489"/>
            <ac:grpSpMk id="4" creationId="{3B3952CA-621B-B238-0417-C86F5751C457}"/>
          </ac:grpSpMkLst>
        </pc:grpChg>
        <pc:grpChg chg="mod">
          <ac:chgData name="Emma Nilsson" userId="b8b68d02-0b1e-4898-a21a-450a2a06562e" providerId="ADAL" clId="{32C5F2A5-4A08-6D43-ACF6-746789B458A1}" dt="2022-09-26T12:16:29.672" v="233" actId="166"/>
          <ac:grpSpMkLst>
            <pc:docMk/>
            <pc:sldMk cId="3034545619" sldId="489"/>
            <ac:grpSpMk id="32" creationId="{1C200BBE-31B1-383C-4B7F-70545D418C93}"/>
          </ac:grpSpMkLst>
        </pc:grpChg>
        <pc:grpChg chg="mod">
          <ac:chgData name="Emma Nilsson" userId="b8b68d02-0b1e-4898-a21a-450a2a06562e" providerId="ADAL" clId="{32C5F2A5-4A08-6D43-ACF6-746789B458A1}" dt="2022-09-26T12:16:19.928" v="229" actId="166"/>
          <ac:grpSpMkLst>
            <pc:docMk/>
            <pc:sldMk cId="3034545619" sldId="489"/>
            <ac:grpSpMk id="72" creationId="{D6D5E4EF-D8FF-9650-836F-9E410CA62EEC}"/>
          </ac:grpSpMkLst>
        </pc:grpChg>
        <pc:grpChg chg="mod">
          <ac:chgData name="Emma Nilsson" userId="b8b68d02-0b1e-4898-a21a-450a2a06562e" providerId="ADAL" clId="{32C5F2A5-4A08-6D43-ACF6-746789B458A1}" dt="2022-09-26T12:16:13.998" v="228" actId="166"/>
          <ac:grpSpMkLst>
            <pc:docMk/>
            <pc:sldMk cId="3034545619" sldId="489"/>
            <ac:grpSpMk id="126" creationId="{861D68CA-EF66-4150-2AC6-2D41383BC27D}"/>
          </ac:grpSpMkLst>
        </pc:grpChg>
        <pc:grpChg chg="mod">
          <ac:chgData name="Emma Nilsson" userId="b8b68d02-0b1e-4898-a21a-450a2a06562e" providerId="ADAL" clId="{32C5F2A5-4A08-6D43-ACF6-746789B458A1}" dt="2022-09-26T12:16:22.221" v="230" actId="166"/>
          <ac:grpSpMkLst>
            <pc:docMk/>
            <pc:sldMk cId="3034545619" sldId="489"/>
            <ac:grpSpMk id="127" creationId="{CE2FE395-4F49-6861-6837-F59CD1A97AE9}"/>
          </ac:grpSpMkLst>
        </pc:grpChg>
        <pc:grpChg chg="del mod">
          <ac:chgData name="Emma Nilsson" userId="b8b68d02-0b1e-4898-a21a-450a2a06562e" providerId="ADAL" clId="{32C5F2A5-4A08-6D43-ACF6-746789B458A1}" dt="2022-09-27T07:02:50.630" v="820" actId="478"/>
          <ac:grpSpMkLst>
            <pc:docMk/>
            <pc:sldMk cId="3034545619" sldId="489"/>
            <ac:grpSpMk id="130" creationId="{5DA4AE98-BB38-6435-B57C-B44736DF6E30}"/>
          </ac:grpSpMkLst>
        </pc:grpChg>
        <pc:grpChg chg="mod">
          <ac:chgData name="Emma Nilsson" userId="b8b68d02-0b1e-4898-a21a-450a2a06562e" providerId="ADAL" clId="{32C5F2A5-4A08-6D43-ACF6-746789B458A1}" dt="2022-09-26T12:16:27.621" v="232" actId="166"/>
          <ac:grpSpMkLst>
            <pc:docMk/>
            <pc:sldMk cId="3034545619" sldId="489"/>
            <ac:grpSpMk id="131" creationId="{AF47EA79-7875-C477-16C0-96E63CCB2B4A}"/>
          </ac:grpSpMkLst>
        </pc:grpChg>
        <pc:grpChg chg="mod">
          <ac:chgData name="Emma Nilsson" userId="b8b68d02-0b1e-4898-a21a-450a2a06562e" providerId="ADAL" clId="{32C5F2A5-4A08-6D43-ACF6-746789B458A1}" dt="2022-09-27T08:43:50.538" v="1165"/>
          <ac:grpSpMkLst>
            <pc:docMk/>
            <pc:sldMk cId="3034545619" sldId="489"/>
            <ac:grpSpMk id="132" creationId="{571CF3C7-305D-0A0C-6C73-DC24434C9C7A}"/>
          </ac:grpSpMkLst>
        </pc:grpChg>
        <pc:picChg chg="mod">
          <ac:chgData name="Emma Nilsson" userId="b8b68d02-0b1e-4898-a21a-450a2a06562e" providerId="ADAL" clId="{32C5F2A5-4A08-6D43-ACF6-746789B458A1}" dt="2022-09-26T12:16:37.353" v="237" actId="166"/>
          <ac:picMkLst>
            <pc:docMk/>
            <pc:sldMk cId="3034545619" sldId="489"/>
            <ac:picMk id="3" creationId="{304BAD68-2B3C-7B8A-90D7-B9039950B5A4}"/>
          </ac:picMkLst>
        </pc:picChg>
        <pc:picChg chg="add del mod">
          <ac:chgData name="Emma Nilsson" userId="b8b68d02-0b1e-4898-a21a-450a2a06562e" providerId="ADAL" clId="{32C5F2A5-4A08-6D43-ACF6-746789B458A1}" dt="2022-09-27T07:00:02.893" v="812" actId="478"/>
          <ac:picMkLst>
            <pc:docMk/>
            <pc:sldMk cId="3034545619" sldId="489"/>
            <ac:picMk id="6" creationId="{185119DA-8612-E1DA-0559-A04289AFAE67}"/>
          </ac:picMkLst>
        </pc:picChg>
        <pc:picChg chg="add del mod">
          <ac:chgData name="Emma Nilsson" userId="b8b68d02-0b1e-4898-a21a-450a2a06562e" providerId="ADAL" clId="{32C5F2A5-4A08-6D43-ACF6-746789B458A1}" dt="2022-09-27T07:02:48.904" v="819" actId="21"/>
          <ac:picMkLst>
            <pc:docMk/>
            <pc:sldMk cId="3034545619" sldId="489"/>
            <ac:picMk id="10" creationId="{728FF7A8-EC58-7B16-70EB-2AC20DB9FE45}"/>
          </ac:picMkLst>
        </pc:picChg>
        <pc:picChg chg="mod">
          <ac:chgData name="Emma Nilsson" userId="b8b68d02-0b1e-4898-a21a-450a2a06562e" providerId="ADAL" clId="{32C5F2A5-4A08-6D43-ACF6-746789B458A1}" dt="2022-09-26T12:18:00.810" v="242" actId="164"/>
          <ac:picMkLst>
            <pc:docMk/>
            <pc:sldMk cId="3034545619" sldId="489"/>
            <ac:picMk id="11" creationId="{7F0B9351-943F-359B-7F6D-2AE392873AC6}"/>
          </ac:picMkLst>
        </pc:picChg>
        <pc:picChg chg="add mod">
          <ac:chgData name="Emma Nilsson" userId="b8b68d02-0b1e-4898-a21a-450a2a06562e" providerId="ADAL" clId="{32C5F2A5-4A08-6D43-ACF6-746789B458A1}" dt="2022-09-27T07:03:56.472" v="829" actId="1076"/>
          <ac:picMkLst>
            <pc:docMk/>
            <pc:sldMk cId="3034545619" sldId="489"/>
            <ac:picMk id="16" creationId="{8CA3FA63-AA33-F2FB-A836-CB2547FE1A92}"/>
          </ac:picMkLst>
        </pc:picChg>
        <pc:picChg chg="mod">
          <ac:chgData name="Emma Nilsson" userId="b8b68d02-0b1e-4898-a21a-450a2a06562e" providerId="ADAL" clId="{32C5F2A5-4A08-6D43-ACF6-746789B458A1}" dt="2022-09-26T12:16:33.808" v="235" actId="166"/>
          <ac:picMkLst>
            <pc:docMk/>
            <pc:sldMk cId="3034545619" sldId="489"/>
            <ac:picMk id="89" creationId="{337A9D04-6DBA-F81E-C395-FBF9F1CC8295}"/>
          </ac:picMkLst>
        </pc:picChg>
        <pc:picChg chg="mod">
          <ac:chgData name="Emma Nilsson" userId="b8b68d02-0b1e-4898-a21a-450a2a06562e" providerId="ADAL" clId="{32C5F2A5-4A08-6D43-ACF6-746789B458A1}" dt="2022-09-27T08:44:14.523" v="1166"/>
          <ac:picMkLst>
            <pc:docMk/>
            <pc:sldMk cId="3034545619" sldId="489"/>
            <ac:picMk id="91" creationId="{3B403E7B-5699-2593-BF1A-C4E74D4F2149}"/>
          </ac:picMkLst>
        </pc:picChg>
      </pc:sldChg>
      <pc:sldChg chg="addSp delSp modSp mod chgLayout">
        <pc:chgData name="Emma Nilsson" userId="b8b68d02-0b1e-4898-a21a-450a2a06562e" providerId="ADAL" clId="{32C5F2A5-4A08-6D43-ACF6-746789B458A1}" dt="2022-09-27T07:13:16.922" v="905" actId="20577"/>
        <pc:sldMkLst>
          <pc:docMk/>
          <pc:sldMk cId="329825521" sldId="491"/>
        </pc:sldMkLst>
        <pc:spChg chg="mod ord">
          <ac:chgData name="Emma Nilsson" userId="b8b68d02-0b1e-4898-a21a-450a2a06562e" providerId="ADAL" clId="{32C5F2A5-4A08-6D43-ACF6-746789B458A1}" dt="2022-09-26T13:19:09.420" v="731" actId="700"/>
          <ac:spMkLst>
            <pc:docMk/>
            <pc:sldMk cId="329825521" sldId="491"/>
            <ac:spMk id="2" creationId="{88A3D765-3DB8-700C-EBF6-B17F99A6D4CE}"/>
          </ac:spMkLst>
        </pc:spChg>
        <pc:spChg chg="mod ord">
          <ac:chgData name="Emma Nilsson" userId="b8b68d02-0b1e-4898-a21a-450a2a06562e" providerId="ADAL" clId="{32C5F2A5-4A08-6D43-ACF6-746789B458A1}" dt="2022-09-27T07:13:16.922" v="905" actId="20577"/>
          <ac:spMkLst>
            <pc:docMk/>
            <pc:sldMk cId="329825521" sldId="491"/>
            <ac:spMk id="3" creationId="{D7E14FA1-43B9-6220-DCD4-0F1F10CF5DBD}"/>
          </ac:spMkLst>
        </pc:spChg>
        <pc:spChg chg="add del mod">
          <ac:chgData name="Emma Nilsson" userId="b8b68d02-0b1e-4898-a21a-450a2a06562e" providerId="ADAL" clId="{32C5F2A5-4A08-6D43-ACF6-746789B458A1}" dt="2022-09-27T07:11:56.916" v="872" actId="767"/>
          <ac:spMkLst>
            <pc:docMk/>
            <pc:sldMk cId="329825521" sldId="491"/>
            <ac:spMk id="4" creationId="{333D7430-F0FA-7282-1760-26A41EB0F080}"/>
          </ac:spMkLst>
        </pc:spChg>
      </pc:sldChg>
      <pc:sldChg chg="modSp mod">
        <pc:chgData name="Emma Nilsson" userId="b8b68d02-0b1e-4898-a21a-450a2a06562e" providerId="ADAL" clId="{32C5F2A5-4A08-6D43-ACF6-746789B458A1}" dt="2022-09-26T12:19:39.487" v="257" actId="166"/>
        <pc:sldMkLst>
          <pc:docMk/>
          <pc:sldMk cId="1948352349" sldId="492"/>
        </pc:sldMkLst>
        <pc:spChg chg="mod">
          <ac:chgData name="Emma Nilsson" userId="b8b68d02-0b1e-4898-a21a-450a2a06562e" providerId="ADAL" clId="{32C5F2A5-4A08-6D43-ACF6-746789B458A1}" dt="2022-09-26T12:19:35.908" v="255" actId="166"/>
          <ac:spMkLst>
            <pc:docMk/>
            <pc:sldMk cId="1948352349" sldId="492"/>
            <ac:spMk id="2" creationId="{00000000-0000-0000-0000-000000000000}"/>
          </ac:spMkLst>
        </pc:spChg>
        <pc:spChg chg="mod">
          <ac:chgData name="Emma Nilsson" userId="b8b68d02-0b1e-4898-a21a-450a2a06562e" providerId="ADAL" clId="{32C5F2A5-4A08-6D43-ACF6-746789B458A1}" dt="2022-09-26T12:19:31.226" v="253" actId="166"/>
          <ac:spMkLst>
            <pc:docMk/>
            <pc:sldMk cId="1948352349" sldId="492"/>
            <ac:spMk id="8" creationId="{8C5487DD-4D68-B79C-7491-EEFB7D46271A}"/>
          </ac:spMkLst>
        </pc:spChg>
        <pc:spChg chg="mod">
          <ac:chgData name="Emma Nilsson" userId="b8b68d02-0b1e-4898-a21a-450a2a06562e" providerId="ADAL" clId="{32C5F2A5-4A08-6D43-ACF6-746789B458A1}" dt="2022-09-26T12:19:28.272" v="252" actId="166"/>
          <ac:spMkLst>
            <pc:docMk/>
            <pc:sldMk cId="1948352349" sldId="492"/>
            <ac:spMk id="10" creationId="{0C482D7E-63C5-36AC-90DA-F266C2E9F3FE}"/>
          </ac:spMkLst>
        </pc:spChg>
        <pc:spChg chg="mod">
          <ac:chgData name="Emma Nilsson" userId="b8b68d02-0b1e-4898-a21a-450a2a06562e" providerId="ADAL" clId="{32C5F2A5-4A08-6D43-ACF6-746789B458A1}" dt="2022-09-26T12:19:25.086" v="251" actId="166"/>
          <ac:spMkLst>
            <pc:docMk/>
            <pc:sldMk cId="1948352349" sldId="492"/>
            <ac:spMk id="12" creationId="{B3DDE48E-8F18-9889-CB0B-9033BC8BB0E8}"/>
          </ac:spMkLst>
        </pc:spChg>
        <pc:spChg chg="mod">
          <ac:chgData name="Emma Nilsson" userId="b8b68d02-0b1e-4898-a21a-450a2a06562e" providerId="ADAL" clId="{32C5F2A5-4A08-6D43-ACF6-746789B458A1}" dt="2022-09-26T12:19:18.322" v="248" actId="166"/>
          <ac:spMkLst>
            <pc:docMk/>
            <pc:sldMk cId="1948352349" sldId="492"/>
            <ac:spMk id="14" creationId="{D8C4A730-A191-333A-C29E-63A4F2FBA0BE}"/>
          </ac:spMkLst>
        </pc:spChg>
        <pc:spChg chg="mod">
          <ac:chgData name="Emma Nilsson" userId="b8b68d02-0b1e-4898-a21a-450a2a06562e" providerId="ADAL" clId="{32C5F2A5-4A08-6D43-ACF6-746789B458A1}" dt="2022-09-26T12:19:34.098" v="254" actId="166"/>
          <ac:spMkLst>
            <pc:docMk/>
            <pc:sldMk cId="1948352349" sldId="492"/>
            <ac:spMk id="16" creationId="{D4DC9568-B9B0-E824-88D2-DD64F83740A8}"/>
          </ac:spMkLst>
        </pc:spChg>
        <pc:spChg chg="mod">
          <ac:chgData name="Emma Nilsson" userId="b8b68d02-0b1e-4898-a21a-450a2a06562e" providerId="ADAL" clId="{32C5F2A5-4A08-6D43-ACF6-746789B458A1}" dt="2022-09-26T12:19:13.868" v="247" actId="166"/>
          <ac:spMkLst>
            <pc:docMk/>
            <pc:sldMk cId="1948352349" sldId="492"/>
            <ac:spMk id="18" creationId="{D4C4AFCB-3283-232D-C513-D8E5C95F0FD8}"/>
          </ac:spMkLst>
        </pc:spChg>
        <pc:spChg chg="mod">
          <ac:chgData name="Emma Nilsson" userId="b8b68d02-0b1e-4898-a21a-450a2a06562e" providerId="ADAL" clId="{32C5F2A5-4A08-6D43-ACF6-746789B458A1}" dt="2022-09-26T12:19:11.384" v="246" actId="166"/>
          <ac:spMkLst>
            <pc:docMk/>
            <pc:sldMk cId="1948352349" sldId="492"/>
            <ac:spMk id="20" creationId="{5CDBE51C-BB1F-DFDF-06B7-279E4B0D30B3}"/>
          </ac:spMkLst>
        </pc:spChg>
        <pc:spChg chg="mod">
          <ac:chgData name="Emma Nilsson" userId="b8b68d02-0b1e-4898-a21a-450a2a06562e" providerId="ADAL" clId="{32C5F2A5-4A08-6D43-ACF6-746789B458A1}" dt="2022-09-26T12:19:08.648" v="245" actId="166"/>
          <ac:spMkLst>
            <pc:docMk/>
            <pc:sldMk cId="1948352349" sldId="492"/>
            <ac:spMk id="21" creationId="{E341AAA6-7E7A-9B11-C1EC-2CF68BAC7714}"/>
          </ac:spMkLst>
        </pc:spChg>
        <pc:spChg chg="mod">
          <ac:chgData name="Emma Nilsson" userId="b8b68d02-0b1e-4898-a21a-450a2a06562e" providerId="ADAL" clId="{32C5F2A5-4A08-6D43-ACF6-746789B458A1}" dt="2022-09-26T12:19:39.487" v="257" actId="166"/>
          <ac:spMkLst>
            <pc:docMk/>
            <pc:sldMk cId="1948352349" sldId="492"/>
            <ac:spMk id="23" creationId="{D78F13AE-3295-8ACC-6EDB-69F51139153B}"/>
          </ac:spMkLst>
        </pc:spChg>
        <pc:picChg chg="mod">
          <ac:chgData name="Emma Nilsson" userId="b8b68d02-0b1e-4898-a21a-450a2a06562e" providerId="ADAL" clId="{32C5F2A5-4A08-6D43-ACF6-746789B458A1}" dt="2022-09-26T12:19:37.303" v="256" actId="166"/>
          <ac:picMkLst>
            <pc:docMk/>
            <pc:sldMk cId="1948352349" sldId="492"/>
            <ac:picMk id="3" creationId="{672B4998-E524-CEA3-B742-73D4AE8D8DC1}"/>
          </ac:picMkLst>
        </pc:picChg>
        <pc:picChg chg="mod">
          <ac:chgData name="Emma Nilsson" userId="b8b68d02-0b1e-4898-a21a-450a2a06562e" providerId="ADAL" clId="{32C5F2A5-4A08-6D43-ACF6-746789B458A1}" dt="2022-09-26T12:19:08.648" v="245" actId="166"/>
          <ac:picMkLst>
            <pc:docMk/>
            <pc:sldMk cId="1948352349" sldId="492"/>
            <ac:picMk id="4" creationId="{3D332E60-EA85-356C-9F93-1023AAAA1973}"/>
          </ac:picMkLst>
        </pc:picChg>
        <pc:picChg chg="mod">
          <ac:chgData name="Emma Nilsson" userId="b8b68d02-0b1e-4898-a21a-450a2a06562e" providerId="ADAL" clId="{32C5F2A5-4A08-6D43-ACF6-746789B458A1}" dt="2022-09-26T12:19:31.226" v="253" actId="166"/>
          <ac:picMkLst>
            <pc:docMk/>
            <pc:sldMk cId="1948352349" sldId="492"/>
            <ac:picMk id="7" creationId="{CA761B60-2258-FED8-1E48-BAF094B3AB5E}"/>
          </ac:picMkLst>
        </pc:picChg>
        <pc:picChg chg="mod">
          <ac:chgData name="Emma Nilsson" userId="b8b68d02-0b1e-4898-a21a-450a2a06562e" providerId="ADAL" clId="{32C5F2A5-4A08-6D43-ACF6-746789B458A1}" dt="2022-09-26T12:19:28.272" v="252" actId="166"/>
          <ac:picMkLst>
            <pc:docMk/>
            <pc:sldMk cId="1948352349" sldId="492"/>
            <ac:picMk id="9" creationId="{CEE77172-51BF-2D41-E65E-DFA1C5DAB6CD}"/>
          </ac:picMkLst>
        </pc:picChg>
        <pc:picChg chg="mod">
          <ac:chgData name="Emma Nilsson" userId="b8b68d02-0b1e-4898-a21a-450a2a06562e" providerId="ADAL" clId="{32C5F2A5-4A08-6D43-ACF6-746789B458A1}" dt="2022-09-26T12:19:25.086" v="251" actId="166"/>
          <ac:picMkLst>
            <pc:docMk/>
            <pc:sldMk cId="1948352349" sldId="492"/>
            <ac:picMk id="11" creationId="{83B8A1B8-5570-0F72-F34E-4C905443EE7F}"/>
          </ac:picMkLst>
        </pc:picChg>
        <pc:picChg chg="mod">
          <ac:chgData name="Emma Nilsson" userId="b8b68d02-0b1e-4898-a21a-450a2a06562e" providerId="ADAL" clId="{32C5F2A5-4A08-6D43-ACF6-746789B458A1}" dt="2022-09-26T12:19:18.322" v="248" actId="166"/>
          <ac:picMkLst>
            <pc:docMk/>
            <pc:sldMk cId="1948352349" sldId="492"/>
            <ac:picMk id="13" creationId="{2C07F373-4141-36B8-D090-8A8682759DDC}"/>
          </ac:picMkLst>
        </pc:picChg>
        <pc:picChg chg="mod">
          <ac:chgData name="Emma Nilsson" userId="b8b68d02-0b1e-4898-a21a-450a2a06562e" providerId="ADAL" clId="{32C5F2A5-4A08-6D43-ACF6-746789B458A1}" dt="2022-09-26T12:19:34.098" v="254" actId="166"/>
          <ac:picMkLst>
            <pc:docMk/>
            <pc:sldMk cId="1948352349" sldId="492"/>
            <ac:picMk id="15" creationId="{31958FA6-7B5B-5C25-C33C-38D451A727BF}"/>
          </ac:picMkLst>
        </pc:picChg>
        <pc:picChg chg="mod">
          <ac:chgData name="Emma Nilsson" userId="b8b68d02-0b1e-4898-a21a-450a2a06562e" providerId="ADAL" clId="{32C5F2A5-4A08-6D43-ACF6-746789B458A1}" dt="2022-09-26T12:19:13.868" v="247" actId="166"/>
          <ac:picMkLst>
            <pc:docMk/>
            <pc:sldMk cId="1948352349" sldId="492"/>
            <ac:picMk id="17" creationId="{F9454D5E-B3F8-C652-F7E1-C0DC38EDE42F}"/>
          </ac:picMkLst>
        </pc:picChg>
        <pc:picChg chg="mod">
          <ac:chgData name="Emma Nilsson" userId="b8b68d02-0b1e-4898-a21a-450a2a06562e" providerId="ADAL" clId="{32C5F2A5-4A08-6D43-ACF6-746789B458A1}" dt="2022-09-26T12:19:11.384" v="246" actId="166"/>
          <ac:picMkLst>
            <pc:docMk/>
            <pc:sldMk cId="1948352349" sldId="492"/>
            <ac:picMk id="19" creationId="{28E06FBD-5832-8120-A801-0918AC9BCCA7}"/>
          </ac:picMkLst>
        </pc:picChg>
      </pc:sldChg>
      <pc:sldChg chg="modSp mod">
        <pc:chgData name="Emma Nilsson" userId="b8b68d02-0b1e-4898-a21a-450a2a06562e" providerId="ADAL" clId="{32C5F2A5-4A08-6D43-ACF6-746789B458A1}" dt="2022-09-27T07:32:31.323" v="1046" actId="1035"/>
        <pc:sldMkLst>
          <pc:docMk/>
          <pc:sldMk cId="236119904" sldId="494"/>
        </pc:sldMkLst>
        <pc:grpChg chg="mod">
          <ac:chgData name="Emma Nilsson" userId="b8b68d02-0b1e-4898-a21a-450a2a06562e" providerId="ADAL" clId="{32C5F2A5-4A08-6D43-ACF6-746789B458A1}" dt="2022-09-27T07:30:19.192" v="983" actId="1037"/>
          <ac:grpSpMkLst>
            <pc:docMk/>
            <pc:sldMk cId="236119904" sldId="494"/>
            <ac:grpSpMk id="3" creationId="{8339CEFC-36D0-22BB-584D-ACEEB427B297}"/>
          </ac:grpSpMkLst>
        </pc:grpChg>
        <pc:grpChg chg="mod">
          <ac:chgData name="Emma Nilsson" userId="b8b68d02-0b1e-4898-a21a-450a2a06562e" providerId="ADAL" clId="{32C5F2A5-4A08-6D43-ACF6-746789B458A1}" dt="2022-09-27T07:30:45.788" v="998" actId="1076"/>
          <ac:grpSpMkLst>
            <pc:docMk/>
            <pc:sldMk cId="236119904" sldId="494"/>
            <ac:grpSpMk id="9" creationId="{C37123AA-1775-0030-DAD4-94C2D989854E}"/>
          </ac:grpSpMkLst>
        </pc:grpChg>
        <pc:picChg chg="mod modCrop">
          <ac:chgData name="Emma Nilsson" userId="b8b68d02-0b1e-4898-a21a-450a2a06562e" providerId="ADAL" clId="{32C5F2A5-4A08-6D43-ACF6-746789B458A1}" dt="2022-09-27T07:32:03.766" v="1041" actId="732"/>
          <ac:picMkLst>
            <pc:docMk/>
            <pc:sldMk cId="236119904" sldId="494"/>
            <ac:picMk id="21" creationId="{C2A6F687-2BDE-42D9-7A13-59686B5CCDBB}"/>
          </ac:picMkLst>
        </pc:picChg>
        <pc:picChg chg="mod modCrop">
          <ac:chgData name="Emma Nilsson" userId="b8b68d02-0b1e-4898-a21a-450a2a06562e" providerId="ADAL" clId="{32C5F2A5-4A08-6D43-ACF6-746789B458A1}" dt="2022-09-27T07:31:02.124" v="1003" actId="14100"/>
          <ac:picMkLst>
            <pc:docMk/>
            <pc:sldMk cId="236119904" sldId="494"/>
            <ac:picMk id="22" creationId="{3128FCEB-47F6-EDAE-0497-01BA136560F1}"/>
          </ac:picMkLst>
        </pc:picChg>
        <pc:picChg chg="mod modCrop">
          <ac:chgData name="Emma Nilsson" userId="b8b68d02-0b1e-4898-a21a-450a2a06562e" providerId="ADAL" clId="{32C5F2A5-4A08-6D43-ACF6-746789B458A1}" dt="2022-09-27T07:29:15.386" v="949" actId="732"/>
          <ac:picMkLst>
            <pc:docMk/>
            <pc:sldMk cId="236119904" sldId="494"/>
            <ac:picMk id="23" creationId="{0D13F9FE-EB06-49AF-88A9-95E3B6E66277}"/>
          </ac:picMkLst>
        </pc:picChg>
        <pc:picChg chg="mod">
          <ac:chgData name="Emma Nilsson" userId="b8b68d02-0b1e-4898-a21a-450a2a06562e" providerId="ADAL" clId="{32C5F2A5-4A08-6D43-ACF6-746789B458A1}" dt="2022-09-27T07:31:35.073" v="1036" actId="1037"/>
          <ac:picMkLst>
            <pc:docMk/>
            <pc:sldMk cId="236119904" sldId="494"/>
            <ac:picMk id="39" creationId="{886BB7BC-42D1-61F7-DF8C-CD1B7E6E24F6}"/>
          </ac:picMkLst>
        </pc:picChg>
        <pc:picChg chg="mod">
          <ac:chgData name="Emma Nilsson" userId="b8b68d02-0b1e-4898-a21a-450a2a06562e" providerId="ADAL" clId="{32C5F2A5-4A08-6D43-ACF6-746789B458A1}" dt="2022-09-27T07:31:52.471" v="1038" actId="1076"/>
          <ac:picMkLst>
            <pc:docMk/>
            <pc:sldMk cId="236119904" sldId="494"/>
            <ac:picMk id="41" creationId="{529B42FB-22E2-6A33-C01D-74FFB7218F0C}"/>
          </ac:picMkLst>
        </pc:picChg>
        <pc:picChg chg="mod">
          <ac:chgData name="Emma Nilsson" userId="b8b68d02-0b1e-4898-a21a-450a2a06562e" providerId="ADAL" clId="{32C5F2A5-4A08-6D43-ACF6-746789B458A1}" dt="2022-09-27T07:32:31.323" v="1046" actId="1035"/>
          <ac:picMkLst>
            <pc:docMk/>
            <pc:sldMk cId="236119904" sldId="494"/>
            <ac:picMk id="43" creationId="{46BB093B-529A-9068-5FDC-6EEC8DC862F7}"/>
          </ac:picMkLst>
        </pc:picChg>
        <pc:picChg chg="mod">
          <ac:chgData name="Emma Nilsson" userId="b8b68d02-0b1e-4898-a21a-450a2a06562e" providerId="ADAL" clId="{32C5F2A5-4A08-6D43-ACF6-746789B458A1}" dt="2022-09-27T07:31:35.073" v="1036" actId="1037"/>
          <ac:picMkLst>
            <pc:docMk/>
            <pc:sldMk cId="236119904" sldId="494"/>
            <ac:picMk id="45" creationId="{BFDDDBF6-18D3-B737-90C4-EBFA75C63219}"/>
          </ac:picMkLst>
        </pc:picChg>
      </pc:sldChg>
      <pc:sldChg chg="modSp">
        <pc:chgData name="Emma Nilsson" userId="b8b68d02-0b1e-4898-a21a-450a2a06562e" providerId="ADAL" clId="{32C5F2A5-4A08-6D43-ACF6-746789B458A1}" dt="2022-09-26T12:10:41.970" v="213" actId="166"/>
        <pc:sldMkLst>
          <pc:docMk/>
          <pc:sldMk cId="2395904807" sldId="495"/>
        </pc:sldMkLst>
        <pc:spChg chg="mod">
          <ac:chgData name="Emma Nilsson" userId="b8b68d02-0b1e-4898-a21a-450a2a06562e" providerId="ADAL" clId="{32C5F2A5-4A08-6D43-ACF6-746789B458A1}" dt="2022-09-26T12:10:38.358" v="211" actId="166"/>
          <ac:spMkLst>
            <pc:docMk/>
            <pc:sldMk cId="2395904807" sldId="495"/>
            <ac:spMk id="3" creationId="{6945033C-413A-4A36-9EC3-91D7D9BEB20E}"/>
          </ac:spMkLst>
        </pc:spChg>
        <pc:spChg chg="mod">
          <ac:chgData name="Emma Nilsson" userId="b8b68d02-0b1e-4898-a21a-450a2a06562e" providerId="ADAL" clId="{32C5F2A5-4A08-6D43-ACF6-746789B458A1}" dt="2022-09-26T12:10:35.187" v="209" actId="166"/>
          <ac:spMkLst>
            <pc:docMk/>
            <pc:sldMk cId="2395904807" sldId="495"/>
            <ac:spMk id="6" creationId="{00000000-0000-0000-0000-000000000000}"/>
          </ac:spMkLst>
        </pc:spChg>
        <pc:spChg chg="mod">
          <ac:chgData name="Emma Nilsson" userId="b8b68d02-0b1e-4898-a21a-450a2a06562e" providerId="ADAL" clId="{32C5F2A5-4A08-6D43-ACF6-746789B458A1}" dt="2022-09-26T12:10:31.968" v="207" actId="166"/>
          <ac:spMkLst>
            <pc:docMk/>
            <pc:sldMk cId="2395904807" sldId="495"/>
            <ac:spMk id="9" creationId="{00000000-0000-0000-0000-000000000000}"/>
          </ac:spMkLst>
        </pc:spChg>
        <pc:spChg chg="mod">
          <ac:chgData name="Emma Nilsson" userId="b8b68d02-0b1e-4898-a21a-450a2a06562e" providerId="ADAL" clId="{32C5F2A5-4A08-6D43-ACF6-746789B458A1}" dt="2022-09-26T12:10:28.549" v="205" actId="166"/>
          <ac:spMkLst>
            <pc:docMk/>
            <pc:sldMk cId="2395904807" sldId="495"/>
            <ac:spMk id="10" creationId="{00000000-0000-0000-0000-000000000000}"/>
          </ac:spMkLst>
        </pc:spChg>
        <pc:spChg chg="mod">
          <ac:chgData name="Emma Nilsson" userId="b8b68d02-0b1e-4898-a21a-450a2a06562e" providerId="ADAL" clId="{32C5F2A5-4A08-6D43-ACF6-746789B458A1}" dt="2022-09-26T12:10:41.970" v="213" actId="166"/>
          <ac:spMkLst>
            <pc:docMk/>
            <pc:sldMk cId="2395904807" sldId="495"/>
            <ac:spMk id="15" creationId="{1814A290-A71D-BA7F-B6C4-CEA80C21E03C}"/>
          </ac:spMkLst>
        </pc:spChg>
        <pc:picChg chg="mod">
          <ac:chgData name="Emma Nilsson" userId="b8b68d02-0b1e-4898-a21a-450a2a06562e" providerId="ADAL" clId="{32C5F2A5-4A08-6D43-ACF6-746789B458A1}" dt="2022-09-26T12:10:39.785" v="212" actId="166"/>
          <ac:picMkLst>
            <pc:docMk/>
            <pc:sldMk cId="2395904807" sldId="495"/>
            <ac:picMk id="2" creationId="{56D60B64-6BC2-D806-FC16-C734C700ECC2}"/>
          </ac:picMkLst>
        </pc:picChg>
        <pc:picChg chg="mod">
          <ac:chgData name="Emma Nilsson" userId="b8b68d02-0b1e-4898-a21a-450a2a06562e" providerId="ADAL" clId="{32C5F2A5-4A08-6D43-ACF6-746789B458A1}" dt="2022-09-26T12:10:36.514" v="210" actId="166"/>
          <ac:picMkLst>
            <pc:docMk/>
            <pc:sldMk cId="2395904807" sldId="495"/>
            <ac:picMk id="4" creationId="{00000000-0000-0000-0000-000000000000}"/>
          </ac:picMkLst>
        </pc:picChg>
        <pc:picChg chg="mod">
          <ac:chgData name="Emma Nilsson" userId="b8b68d02-0b1e-4898-a21a-450a2a06562e" providerId="ADAL" clId="{32C5F2A5-4A08-6D43-ACF6-746789B458A1}" dt="2022-09-26T12:10:33.420" v="208" actId="166"/>
          <ac:picMkLst>
            <pc:docMk/>
            <pc:sldMk cId="2395904807" sldId="495"/>
            <ac:picMk id="7" creationId="{00000000-0000-0000-0000-000000000000}"/>
          </ac:picMkLst>
        </pc:picChg>
        <pc:picChg chg="mod">
          <ac:chgData name="Emma Nilsson" userId="b8b68d02-0b1e-4898-a21a-450a2a06562e" providerId="ADAL" clId="{32C5F2A5-4A08-6D43-ACF6-746789B458A1}" dt="2022-09-26T12:10:30.010" v="206" actId="166"/>
          <ac:picMkLst>
            <pc:docMk/>
            <pc:sldMk cId="2395904807" sldId="495"/>
            <ac:picMk id="8" creationId="{00000000-0000-0000-0000-000000000000}"/>
          </ac:picMkLst>
        </pc:picChg>
      </pc:sldChg>
      <pc:sldChg chg="addSp delSp modSp mod chgLayout">
        <pc:chgData name="Emma Nilsson" userId="b8b68d02-0b1e-4898-a21a-450a2a06562e" providerId="ADAL" clId="{32C5F2A5-4A08-6D43-ACF6-746789B458A1}" dt="2022-09-27T07:37:13.227" v="1051" actId="20577"/>
        <pc:sldMkLst>
          <pc:docMk/>
          <pc:sldMk cId="3050896885" sldId="496"/>
        </pc:sldMkLst>
        <pc:spChg chg="mod ord">
          <ac:chgData name="Emma Nilsson" userId="b8b68d02-0b1e-4898-a21a-450a2a06562e" providerId="ADAL" clId="{32C5F2A5-4A08-6D43-ACF6-746789B458A1}" dt="2022-09-26T12:32:35.159" v="427" actId="166"/>
          <ac:spMkLst>
            <pc:docMk/>
            <pc:sldMk cId="3050896885" sldId="496"/>
            <ac:spMk id="2" creationId="{ED916424-2B26-38CC-3870-C64F84F487A6}"/>
          </ac:spMkLst>
        </pc:spChg>
        <pc:spChg chg="mod">
          <ac:chgData name="Emma Nilsson" userId="b8b68d02-0b1e-4898-a21a-450a2a06562e" providerId="ADAL" clId="{32C5F2A5-4A08-6D43-ACF6-746789B458A1}" dt="2022-09-26T12:26:35.247" v="343" actId="164"/>
          <ac:spMkLst>
            <pc:docMk/>
            <pc:sldMk cId="3050896885" sldId="496"/>
            <ac:spMk id="4" creationId="{9184FACE-BB40-7BBF-8422-CD3CBFFF5172}"/>
          </ac:spMkLst>
        </pc:spChg>
        <pc:spChg chg="mod">
          <ac:chgData name="Emma Nilsson" userId="b8b68d02-0b1e-4898-a21a-450a2a06562e" providerId="ADAL" clId="{32C5F2A5-4A08-6D43-ACF6-746789B458A1}" dt="2022-09-26T12:26:35.247" v="343" actId="164"/>
          <ac:spMkLst>
            <pc:docMk/>
            <pc:sldMk cId="3050896885" sldId="496"/>
            <ac:spMk id="6" creationId="{BCB71C47-96CC-6FCE-22D2-7F6B4F75526D}"/>
          </ac:spMkLst>
        </pc:spChg>
        <pc:spChg chg="mod">
          <ac:chgData name="Emma Nilsson" userId="b8b68d02-0b1e-4898-a21a-450a2a06562e" providerId="ADAL" clId="{32C5F2A5-4A08-6D43-ACF6-746789B458A1}" dt="2022-09-27T07:33:32.775" v="1047" actId="166"/>
          <ac:spMkLst>
            <pc:docMk/>
            <pc:sldMk cId="3050896885" sldId="496"/>
            <ac:spMk id="18" creationId="{CF7676C7-318E-8395-ECC8-E032686F78B9}"/>
          </ac:spMkLst>
        </pc:spChg>
        <pc:spChg chg="del mod">
          <ac:chgData name="Emma Nilsson" userId="b8b68d02-0b1e-4898-a21a-450a2a06562e" providerId="ADAL" clId="{32C5F2A5-4A08-6D43-ACF6-746789B458A1}" dt="2022-09-26T12:28:53.408" v="379" actId="478"/>
          <ac:spMkLst>
            <pc:docMk/>
            <pc:sldMk cId="3050896885" sldId="496"/>
            <ac:spMk id="19" creationId="{286ECBED-979D-9CE9-D643-4C7C47623AD9}"/>
          </ac:spMkLst>
        </pc:spChg>
        <pc:spChg chg="mod">
          <ac:chgData name="Emma Nilsson" userId="b8b68d02-0b1e-4898-a21a-450a2a06562e" providerId="ADAL" clId="{32C5F2A5-4A08-6D43-ACF6-746789B458A1}" dt="2022-09-27T07:33:32.775" v="1047" actId="166"/>
          <ac:spMkLst>
            <pc:docMk/>
            <pc:sldMk cId="3050896885" sldId="496"/>
            <ac:spMk id="20" creationId="{D9864210-FE63-6410-BB28-5A156180B002}"/>
          </ac:spMkLst>
        </pc:spChg>
        <pc:spChg chg="del mod">
          <ac:chgData name="Emma Nilsson" userId="b8b68d02-0b1e-4898-a21a-450a2a06562e" providerId="ADAL" clId="{32C5F2A5-4A08-6D43-ACF6-746789B458A1}" dt="2022-09-26T12:29:30.692" v="400" actId="478"/>
          <ac:spMkLst>
            <pc:docMk/>
            <pc:sldMk cId="3050896885" sldId="496"/>
            <ac:spMk id="21" creationId="{714FCF0E-2D0D-182C-25B7-C81FC3B364D0}"/>
          </ac:spMkLst>
        </pc:spChg>
        <pc:spChg chg="mod">
          <ac:chgData name="Emma Nilsson" userId="b8b68d02-0b1e-4898-a21a-450a2a06562e" providerId="ADAL" clId="{32C5F2A5-4A08-6D43-ACF6-746789B458A1}" dt="2022-09-26T12:35:23.533" v="457" actId="1038"/>
          <ac:spMkLst>
            <pc:docMk/>
            <pc:sldMk cId="3050896885" sldId="496"/>
            <ac:spMk id="22" creationId="{C7791DA0-5246-388E-F847-8D6147161390}"/>
          </ac:spMkLst>
        </pc:spChg>
        <pc:spChg chg="del mod">
          <ac:chgData name="Emma Nilsson" userId="b8b68d02-0b1e-4898-a21a-450a2a06562e" providerId="ADAL" clId="{32C5F2A5-4A08-6D43-ACF6-746789B458A1}" dt="2022-09-26T12:27:41.293" v="355" actId="478"/>
          <ac:spMkLst>
            <pc:docMk/>
            <pc:sldMk cId="3050896885" sldId="496"/>
            <ac:spMk id="23" creationId="{FC5F1AAE-8479-4F0C-CB45-404BD72F7AC5}"/>
          </ac:spMkLst>
        </pc:spChg>
        <pc:spChg chg="mod">
          <ac:chgData name="Emma Nilsson" userId="b8b68d02-0b1e-4898-a21a-450a2a06562e" providerId="ADAL" clId="{32C5F2A5-4A08-6D43-ACF6-746789B458A1}" dt="2022-09-27T07:33:32.775" v="1047" actId="166"/>
          <ac:spMkLst>
            <pc:docMk/>
            <pc:sldMk cId="3050896885" sldId="496"/>
            <ac:spMk id="24" creationId="{642FA02C-740E-63EC-D311-1A512A6F1772}"/>
          </ac:spMkLst>
        </pc:spChg>
        <pc:spChg chg="del mod">
          <ac:chgData name="Emma Nilsson" userId="b8b68d02-0b1e-4898-a21a-450a2a06562e" providerId="ADAL" clId="{32C5F2A5-4A08-6D43-ACF6-746789B458A1}" dt="2022-09-26T12:28:09.476" v="369" actId="478"/>
          <ac:spMkLst>
            <pc:docMk/>
            <pc:sldMk cId="3050896885" sldId="496"/>
            <ac:spMk id="25" creationId="{DF6E9375-46DE-CF54-9ECF-87F65BE54718}"/>
          </ac:spMkLst>
        </pc:spChg>
        <pc:spChg chg="mod">
          <ac:chgData name="Emma Nilsson" userId="b8b68d02-0b1e-4898-a21a-450a2a06562e" providerId="ADAL" clId="{32C5F2A5-4A08-6D43-ACF6-746789B458A1}" dt="2022-09-26T12:35:23.533" v="457" actId="1038"/>
          <ac:spMkLst>
            <pc:docMk/>
            <pc:sldMk cId="3050896885" sldId="496"/>
            <ac:spMk id="26" creationId="{3E4327F8-35B0-61B9-42E1-2A9BFDAA5388}"/>
          </ac:spMkLst>
        </pc:spChg>
        <pc:spChg chg="del mod">
          <ac:chgData name="Emma Nilsson" userId="b8b68d02-0b1e-4898-a21a-450a2a06562e" providerId="ADAL" clId="{32C5F2A5-4A08-6D43-ACF6-746789B458A1}" dt="2022-09-26T12:27:21.604" v="348" actId="478"/>
          <ac:spMkLst>
            <pc:docMk/>
            <pc:sldMk cId="3050896885" sldId="496"/>
            <ac:spMk id="27" creationId="{539682A7-2E28-DD9F-96E3-2E375972A10C}"/>
          </ac:spMkLst>
        </pc:spChg>
        <pc:spChg chg="mod">
          <ac:chgData name="Emma Nilsson" userId="b8b68d02-0b1e-4898-a21a-450a2a06562e" providerId="ADAL" clId="{32C5F2A5-4A08-6D43-ACF6-746789B458A1}" dt="2022-09-27T07:33:32.775" v="1047" actId="166"/>
          <ac:spMkLst>
            <pc:docMk/>
            <pc:sldMk cId="3050896885" sldId="496"/>
            <ac:spMk id="28" creationId="{4FB766D1-35B9-F51A-6EF8-BB5CB7A0E469}"/>
          </ac:spMkLst>
        </pc:spChg>
        <pc:spChg chg="del mod">
          <ac:chgData name="Emma Nilsson" userId="b8b68d02-0b1e-4898-a21a-450a2a06562e" providerId="ADAL" clId="{32C5F2A5-4A08-6D43-ACF6-746789B458A1}" dt="2022-09-26T12:29:18.349" v="393" actId="478"/>
          <ac:spMkLst>
            <pc:docMk/>
            <pc:sldMk cId="3050896885" sldId="496"/>
            <ac:spMk id="29" creationId="{DCE9173C-13C6-E0A1-2445-001AD2F4353B}"/>
          </ac:spMkLst>
        </pc:spChg>
        <pc:spChg chg="mod">
          <ac:chgData name="Emma Nilsson" userId="b8b68d02-0b1e-4898-a21a-450a2a06562e" providerId="ADAL" clId="{32C5F2A5-4A08-6D43-ACF6-746789B458A1}" dt="2022-09-26T12:35:23.533" v="457" actId="1038"/>
          <ac:spMkLst>
            <pc:docMk/>
            <pc:sldMk cId="3050896885" sldId="496"/>
            <ac:spMk id="30" creationId="{CA477860-02E5-57E2-6923-E91687517C3A}"/>
          </ac:spMkLst>
        </pc:spChg>
        <pc:spChg chg="del mod">
          <ac:chgData name="Emma Nilsson" userId="b8b68d02-0b1e-4898-a21a-450a2a06562e" providerId="ADAL" clId="{32C5F2A5-4A08-6D43-ACF6-746789B458A1}" dt="2022-09-26T12:25:02.752" v="314" actId="478"/>
          <ac:spMkLst>
            <pc:docMk/>
            <pc:sldMk cId="3050896885" sldId="496"/>
            <ac:spMk id="31" creationId="{1ABE6759-999A-723F-012C-618CD94A613E}"/>
          </ac:spMkLst>
        </pc:spChg>
        <pc:spChg chg="mod">
          <ac:chgData name="Emma Nilsson" userId="b8b68d02-0b1e-4898-a21a-450a2a06562e" providerId="ADAL" clId="{32C5F2A5-4A08-6D43-ACF6-746789B458A1}" dt="2022-09-27T07:33:32.775" v="1047" actId="166"/>
          <ac:spMkLst>
            <pc:docMk/>
            <pc:sldMk cId="3050896885" sldId="496"/>
            <ac:spMk id="32" creationId="{C9E0BC9D-C1FD-4065-E4D0-3CDBC5FC5C1D}"/>
          </ac:spMkLst>
        </pc:spChg>
        <pc:spChg chg="del mod">
          <ac:chgData name="Emma Nilsson" userId="b8b68d02-0b1e-4898-a21a-450a2a06562e" providerId="ADAL" clId="{32C5F2A5-4A08-6D43-ACF6-746789B458A1}" dt="2022-09-26T12:27:57.257" v="362" actId="478"/>
          <ac:spMkLst>
            <pc:docMk/>
            <pc:sldMk cId="3050896885" sldId="496"/>
            <ac:spMk id="33" creationId="{06C19E99-8754-D177-B9A4-A0BAB9F0D68A}"/>
          </ac:spMkLst>
        </pc:spChg>
        <pc:spChg chg="mod">
          <ac:chgData name="Emma Nilsson" userId="b8b68d02-0b1e-4898-a21a-450a2a06562e" providerId="ADAL" clId="{32C5F2A5-4A08-6D43-ACF6-746789B458A1}" dt="2022-09-26T12:35:23.533" v="457" actId="1038"/>
          <ac:spMkLst>
            <pc:docMk/>
            <pc:sldMk cId="3050896885" sldId="496"/>
            <ac:spMk id="34" creationId="{02979B8A-8C3B-8821-84DF-4AE84B5D528B}"/>
          </ac:spMkLst>
        </pc:spChg>
        <pc:spChg chg="del mod">
          <ac:chgData name="Emma Nilsson" userId="b8b68d02-0b1e-4898-a21a-450a2a06562e" providerId="ADAL" clId="{32C5F2A5-4A08-6D43-ACF6-746789B458A1}" dt="2022-09-26T12:24:42.682" v="306" actId="478"/>
          <ac:spMkLst>
            <pc:docMk/>
            <pc:sldMk cId="3050896885" sldId="496"/>
            <ac:spMk id="35" creationId="{E8FA9461-8FCD-E283-4D7F-C3C277E35DC0}"/>
          </ac:spMkLst>
        </pc:spChg>
        <pc:spChg chg="mod">
          <ac:chgData name="Emma Nilsson" userId="b8b68d02-0b1e-4898-a21a-450a2a06562e" providerId="ADAL" clId="{32C5F2A5-4A08-6D43-ACF6-746789B458A1}" dt="2022-09-27T07:33:32.775" v="1047" actId="166"/>
          <ac:spMkLst>
            <pc:docMk/>
            <pc:sldMk cId="3050896885" sldId="496"/>
            <ac:spMk id="36" creationId="{7E50CBB3-AE96-30CA-448D-B0DB90BA3946}"/>
          </ac:spMkLst>
        </pc:spChg>
        <pc:spChg chg="del mod">
          <ac:chgData name="Emma Nilsson" userId="b8b68d02-0b1e-4898-a21a-450a2a06562e" providerId="ADAL" clId="{32C5F2A5-4A08-6D43-ACF6-746789B458A1}" dt="2022-09-26T12:29:07.595" v="386" actId="478"/>
          <ac:spMkLst>
            <pc:docMk/>
            <pc:sldMk cId="3050896885" sldId="496"/>
            <ac:spMk id="37" creationId="{37EE7047-3F5C-4655-27EF-5E59288ECE3C}"/>
          </ac:spMkLst>
        </pc:spChg>
        <pc:spChg chg="mod">
          <ac:chgData name="Emma Nilsson" userId="b8b68d02-0b1e-4898-a21a-450a2a06562e" providerId="ADAL" clId="{32C5F2A5-4A08-6D43-ACF6-746789B458A1}" dt="2022-09-26T12:35:23.533" v="457" actId="1038"/>
          <ac:spMkLst>
            <pc:docMk/>
            <pc:sldMk cId="3050896885" sldId="496"/>
            <ac:spMk id="38" creationId="{90B5982E-8825-3380-AC18-E82000F8172A}"/>
          </ac:spMkLst>
        </pc:spChg>
        <pc:spChg chg="del mod">
          <ac:chgData name="Emma Nilsson" userId="b8b68d02-0b1e-4898-a21a-450a2a06562e" providerId="ADAL" clId="{32C5F2A5-4A08-6D43-ACF6-746789B458A1}" dt="2022-09-26T12:24:06.691" v="297" actId="478"/>
          <ac:spMkLst>
            <pc:docMk/>
            <pc:sldMk cId="3050896885" sldId="496"/>
            <ac:spMk id="39" creationId="{D3FC1FC8-8902-F6DD-3A54-052CFBB0D265}"/>
          </ac:spMkLst>
        </pc:spChg>
        <pc:spChg chg="mod ord">
          <ac:chgData name="Emma Nilsson" userId="b8b68d02-0b1e-4898-a21a-450a2a06562e" providerId="ADAL" clId="{32C5F2A5-4A08-6D43-ACF6-746789B458A1}" dt="2022-09-27T07:37:13.227" v="1051" actId="20577"/>
          <ac:spMkLst>
            <pc:docMk/>
            <pc:sldMk cId="3050896885" sldId="496"/>
            <ac:spMk id="91" creationId="{C9BD4FDC-0578-07D8-3F63-8EF006C0B737}"/>
          </ac:spMkLst>
        </pc:spChg>
        <pc:grpChg chg="add mod">
          <ac:chgData name="Emma Nilsson" userId="b8b68d02-0b1e-4898-a21a-450a2a06562e" providerId="ADAL" clId="{32C5F2A5-4A08-6D43-ACF6-746789B458A1}" dt="2022-09-26T12:38:19.959" v="459" actId="962"/>
          <ac:grpSpMkLst>
            <pc:docMk/>
            <pc:sldMk cId="3050896885" sldId="496"/>
            <ac:grpSpMk id="5" creationId="{D499DC83-F438-806D-6433-5110089F090C}"/>
          </ac:grpSpMkLst>
        </pc:grpChg>
        <pc:picChg chg="mod">
          <ac:chgData name="Emma Nilsson" userId="b8b68d02-0b1e-4898-a21a-450a2a06562e" providerId="ADAL" clId="{32C5F2A5-4A08-6D43-ACF6-746789B458A1}" dt="2022-09-26T12:32:37.203" v="428" actId="166"/>
          <ac:picMkLst>
            <pc:docMk/>
            <pc:sldMk cId="3050896885" sldId="496"/>
            <ac:picMk id="3" creationId="{2FEA6F33-4931-D0D5-E1AB-EBA9BE794458}"/>
          </ac:picMkLst>
        </pc:picChg>
        <pc:cxnChg chg="mod">
          <ac:chgData name="Emma Nilsson" userId="b8b68d02-0b1e-4898-a21a-450a2a06562e" providerId="ADAL" clId="{32C5F2A5-4A08-6D43-ACF6-746789B458A1}" dt="2022-09-26T12:26:35.247" v="343" actId="164"/>
          <ac:cxnSpMkLst>
            <pc:docMk/>
            <pc:sldMk cId="3050896885" sldId="496"/>
            <ac:cxnSpMk id="53" creationId="{B423FC1B-6397-7E30-FD5F-C628E9405F07}"/>
          </ac:cxnSpMkLst>
        </pc:cxnChg>
        <pc:cxnChg chg="mod">
          <ac:chgData name="Emma Nilsson" userId="b8b68d02-0b1e-4898-a21a-450a2a06562e" providerId="ADAL" clId="{32C5F2A5-4A08-6D43-ACF6-746789B458A1}" dt="2022-09-26T12:26:35.247" v="343" actId="164"/>
          <ac:cxnSpMkLst>
            <pc:docMk/>
            <pc:sldMk cId="3050896885" sldId="496"/>
            <ac:cxnSpMk id="61" creationId="{45BDB673-A1CD-DFDD-BC55-79826D0E1E6F}"/>
          </ac:cxnSpMkLst>
        </pc:cxnChg>
        <pc:cxnChg chg="mod">
          <ac:chgData name="Emma Nilsson" userId="b8b68d02-0b1e-4898-a21a-450a2a06562e" providerId="ADAL" clId="{32C5F2A5-4A08-6D43-ACF6-746789B458A1}" dt="2022-09-26T12:26:35.247" v="343" actId="164"/>
          <ac:cxnSpMkLst>
            <pc:docMk/>
            <pc:sldMk cId="3050896885" sldId="496"/>
            <ac:cxnSpMk id="65" creationId="{B6469FB9-C3B1-07F2-CFC5-E69FD5CDEBAF}"/>
          </ac:cxnSpMkLst>
        </pc:cxnChg>
        <pc:cxnChg chg="mod">
          <ac:chgData name="Emma Nilsson" userId="b8b68d02-0b1e-4898-a21a-450a2a06562e" providerId="ADAL" clId="{32C5F2A5-4A08-6D43-ACF6-746789B458A1}" dt="2022-09-26T12:26:35.247" v="343" actId="164"/>
          <ac:cxnSpMkLst>
            <pc:docMk/>
            <pc:sldMk cId="3050896885" sldId="496"/>
            <ac:cxnSpMk id="72" creationId="{C754E94A-2E5E-94AF-1848-0C089DE401DA}"/>
          </ac:cxnSpMkLst>
        </pc:cxnChg>
        <pc:cxnChg chg="mod">
          <ac:chgData name="Emma Nilsson" userId="b8b68d02-0b1e-4898-a21a-450a2a06562e" providerId="ADAL" clId="{32C5F2A5-4A08-6D43-ACF6-746789B458A1}" dt="2022-09-26T12:26:35.247" v="343" actId="164"/>
          <ac:cxnSpMkLst>
            <pc:docMk/>
            <pc:sldMk cId="3050896885" sldId="496"/>
            <ac:cxnSpMk id="75" creationId="{714DCF5C-D740-FBF8-E545-066641754FBC}"/>
          </ac:cxnSpMkLst>
        </pc:cxnChg>
        <pc:cxnChg chg="mod">
          <ac:chgData name="Emma Nilsson" userId="b8b68d02-0b1e-4898-a21a-450a2a06562e" providerId="ADAL" clId="{32C5F2A5-4A08-6D43-ACF6-746789B458A1}" dt="2022-09-26T12:26:35.247" v="343" actId="164"/>
          <ac:cxnSpMkLst>
            <pc:docMk/>
            <pc:sldMk cId="3050896885" sldId="496"/>
            <ac:cxnSpMk id="78" creationId="{63988137-2378-1551-A1FC-4C0CF6D6F4E4}"/>
          </ac:cxnSpMkLst>
        </pc:cxnChg>
        <pc:cxnChg chg="mod">
          <ac:chgData name="Emma Nilsson" userId="b8b68d02-0b1e-4898-a21a-450a2a06562e" providerId="ADAL" clId="{32C5F2A5-4A08-6D43-ACF6-746789B458A1}" dt="2022-09-26T12:26:35.247" v="343" actId="164"/>
          <ac:cxnSpMkLst>
            <pc:docMk/>
            <pc:sldMk cId="3050896885" sldId="496"/>
            <ac:cxnSpMk id="83" creationId="{31B878EB-3E38-2D11-0BA5-427DABA52AAE}"/>
          </ac:cxnSpMkLst>
        </pc:cxnChg>
      </pc:sldChg>
      <pc:sldChg chg="addSp delSp modSp mod">
        <pc:chgData name="Emma Nilsson" userId="b8b68d02-0b1e-4898-a21a-450a2a06562e" providerId="ADAL" clId="{32C5F2A5-4A08-6D43-ACF6-746789B458A1}" dt="2022-09-27T08:50:44.454" v="1181" actId="13244"/>
        <pc:sldMkLst>
          <pc:docMk/>
          <pc:sldMk cId="1634532654" sldId="498"/>
        </pc:sldMkLst>
        <pc:spChg chg="ord">
          <ac:chgData name="Emma Nilsson" userId="b8b68d02-0b1e-4898-a21a-450a2a06562e" providerId="ADAL" clId="{32C5F2A5-4A08-6D43-ACF6-746789B458A1}" dt="2022-09-27T08:50:44.454" v="1181" actId="13244"/>
          <ac:spMkLst>
            <pc:docMk/>
            <pc:sldMk cId="1634532654" sldId="498"/>
            <ac:spMk id="2" creationId="{00000000-0000-0000-0000-000000000000}"/>
          </ac:spMkLst>
        </pc:spChg>
        <pc:spChg chg="del">
          <ac:chgData name="Emma Nilsson" userId="b8b68d02-0b1e-4898-a21a-450a2a06562e" providerId="ADAL" clId="{32C5F2A5-4A08-6D43-ACF6-746789B458A1}" dt="2022-09-26T10:47:35.715" v="3" actId="478"/>
          <ac:spMkLst>
            <pc:docMk/>
            <pc:sldMk cId="1634532654" sldId="498"/>
            <ac:spMk id="4" creationId="{CC4259E3-E3C3-B5EE-95B2-E0D33C2F9757}"/>
          </ac:spMkLst>
        </pc:spChg>
        <pc:spChg chg="add del mod">
          <ac:chgData name="Emma Nilsson" userId="b8b68d02-0b1e-4898-a21a-450a2a06562e" providerId="ADAL" clId="{32C5F2A5-4A08-6D43-ACF6-746789B458A1}" dt="2022-09-26T10:48:17.894" v="16" actId="478"/>
          <ac:spMkLst>
            <pc:docMk/>
            <pc:sldMk cId="1634532654" sldId="498"/>
            <ac:spMk id="5" creationId="{7D7B64CE-827F-97F4-4EA5-78D2844E207B}"/>
          </ac:spMkLst>
        </pc:spChg>
        <pc:spChg chg="add del mod">
          <ac:chgData name="Emma Nilsson" userId="b8b68d02-0b1e-4898-a21a-450a2a06562e" providerId="ADAL" clId="{32C5F2A5-4A08-6D43-ACF6-746789B458A1}" dt="2022-09-26T10:48:48.444" v="21" actId="478"/>
          <ac:spMkLst>
            <pc:docMk/>
            <pc:sldMk cId="1634532654" sldId="498"/>
            <ac:spMk id="6" creationId="{F7EADBC3-905C-E89F-58A3-7C3729A1AD1B}"/>
          </ac:spMkLst>
        </pc:spChg>
        <pc:spChg chg="add mod">
          <ac:chgData name="Emma Nilsson" userId="b8b68d02-0b1e-4898-a21a-450a2a06562e" providerId="ADAL" clId="{32C5F2A5-4A08-6D43-ACF6-746789B458A1}" dt="2022-09-27T08:48:23.915" v="1175"/>
          <ac:spMkLst>
            <pc:docMk/>
            <pc:sldMk cId="1634532654" sldId="498"/>
            <ac:spMk id="7" creationId="{B90CE0BC-F461-1FB8-18D5-909F12900C2D}"/>
          </ac:spMkLst>
        </pc:spChg>
        <pc:spChg chg="mod ord">
          <ac:chgData name="Emma Nilsson" userId="b8b68d02-0b1e-4898-a21a-450a2a06562e" providerId="ADAL" clId="{32C5F2A5-4A08-6D43-ACF6-746789B458A1}" dt="2022-09-27T08:50:42.907" v="1180" actId="13244"/>
          <ac:spMkLst>
            <pc:docMk/>
            <pc:sldMk cId="1634532654" sldId="498"/>
            <ac:spMk id="9" creationId="{49311ECC-9D45-A435-2F46-D8D610BB2F19}"/>
          </ac:spMkLst>
        </pc:spChg>
      </pc:sldChg>
      <pc:sldChg chg="addSp delSp modSp mod">
        <pc:chgData name="Emma Nilsson" userId="b8b68d02-0b1e-4898-a21a-450a2a06562e" providerId="ADAL" clId="{32C5F2A5-4A08-6D43-ACF6-746789B458A1}" dt="2022-09-27T08:50:20.479" v="1179" actId="13244"/>
        <pc:sldMkLst>
          <pc:docMk/>
          <pc:sldMk cId="636653168" sldId="499"/>
        </pc:sldMkLst>
        <pc:spChg chg="ord">
          <ac:chgData name="Emma Nilsson" userId="b8b68d02-0b1e-4898-a21a-450a2a06562e" providerId="ADAL" clId="{32C5F2A5-4A08-6D43-ACF6-746789B458A1}" dt="2022-09-27T08:50:03.119" v="1176" actId="13244"/>
          <ac:spMkLst>
            <pc:docMk/>
            <pc:sldMk cId="636653168" sldId="499"/>
            <ac:spMk id="2" creationId="{00000000-0000-0000-0000-000000000000}"/>
          </ac:spMkLst>
        </pc:spChg>
        <pc:spChg chg="del">
          <ac:chgData name="Emma Nilsson" userId="b8b68d02-0b1e-4898-a21a-450a2a06562e" providerId="ADAL" clId="{32C5F2A5-4A08-6D43-ACF6-746789B458A1}" dt="2022-09-26T10:47:38.877" v="5" actId="478"/>
          <ac:spMkLst>
            <pc:docMk/>
            <pc:sldMk cId="636653168" sldId="499"/>
            <ac:spMk id="4" creationId="{FE0EEB5B-83BD-3E99-023A-FA6BDA6426B0}"/>
          </ac:spMkLst>
        </pc:spChg>
        <pc:spChg chg="add del mod">
          <ac:chgData name="Emma Nilsson" userId="b8b68d02-0b1e-4898-a21a-450a2a06562e" providerId="ADAL" clId="{32C5F2A5-4A08-6D43-ACF6-746789B458A1}" dt="2022-09-26T10:48:51.710" v="23" actId="478"/>
          <ac:spMkLst>
            <pc:docMk/>
            <pc:sldMk cId="636653168" sldId="499"/>
            <ac:spMk id="5" creationId="{27F309AE-7D65-6609-0811-D892B656F34B}"/>
          </ac:spMkLst>
        </pc:spChg>
        <pc:spChg chg="ord">
          <ac:chgData name="Emma Nilsson" userId="b8b68d02-0b1e-4898-a21a-450a2a06562e" providerId="ADAL" clId="{32C5F2A5-4A08-6D43-ACF6-746789B458A1}" dt="2022-09-27T08:50:20.479" v="1179" actId="13244"/>
          <ac:spMkLst>
            <pc:docMk/>
            <pc:sldMk cId="636653168" sldId="499"/>
            <ac:spMk id="6" creationId="{31F7F43A-CAB6-078D-9CA4-86D236131D77}"/>
          </ac:spMkLst>
        </pc:spChg>
        <pc:spChg chg="add mod ord">
          <ac:chgData name="Emma Nilsson" userId="b8b68d02-0b1e-4898-a21a-450a2a06562e" providerId="ADAL" clId="{32C5F2A5-4A08-6D43-ACF6-746789B458A1}" dt="2022-09-27T08:50:08.439" v="1177" actId="13244"/>
          <ac:spMkLst>
            <pc:docMk/>
            <pc:sldMk cId="636653168" sldId="499"/>
            <ac:spMk id="7" creationId="{4BBD8855-1D63-7189-CA90-89AB85A740DF}"/>
          </ac:spMkLst>
        </pc:spChg>
      </pc:sldChg>
      <pc:sldChg chg="addSp delSp modSp mod">
        <pc:chgData name="Emma Nilsson" userId="b8b68d02-0b1e-4898-a21a-450a2a06562e" providerId="ADAL" clId="{32C5F2A5-4A08-6D43-ACF6-746789B458A1}" dt="2022-09-26T10:48:55.973" v="27"/>
        <pc:sldMkLst>
          <pc:docMk/>
          <pc:sldMk cId="1821238757" sldId="500"/>
        </pc:sldMkLst>
        <pc:spChg chg="del">
          <ac:chgData name="Emma Nilsson" userId="b8b68d02-0b1e-4898-a21a-450a2a06562e" providerId="ADAL" clId="{32C5F2A5-4A08-6D43-ACF6-746789B458A1}" dt="2022-09-26T10:47:42.051" v="7" actId="478"/>
          <ac:spMkLst>
            <pc:docMk/>
            <pc:sldMk cId="1821238757" sldId="500"/>
            <ac:spMk id="4" creationId="{2333E4B9-84C4-EA6A-9A93-2ABFCF55740B}"/>
          </ac:spMkLst>
        </pc:spChg>
        <pc:spChg chg="add del mod">
          <ac:chgData name="Emma Nilsson" userId="b8b68d02-0b1e-4898-a21a-450a2a06562e" providerId="ADAL" clId="{32C5F2A5-4A08-6D43-ACF6-746789B458A1}" dt="2022-09-26T10:48:55.470" v="26" actId="478"/>
          <ac:spMkLst>
            <pc:docMk/>
            <pc:sldMk cId="1821238757" sldId="500"/>
            <ac:spMk id="6" creationId="{5915F7EF-7610-9EA9-316B-6C680A5E021C}"/>
          </ac:spMkLst>
        </pc:spChg>
        <pc:spChg chg="add mod">
          <ac:chgData name="Emma Nilsson" userId="b8b68d02-0b1e-4898-a21a-450a2a06562e" providerId="ADAL" clId="{32C5F2A5-4A08-6D43-ACF6-746789B458A1}" dt="2022-09-26T10:48:55.973" v="27"/>
          <ac:spMkLst>
            <pc:docMk/>
            <pc:sldMk cId="1821238757" sldId="500"/>
            <ac:spMk id="7" creationId="{B030FB3D-2947-80B5-6FF3-C0AB39A7882F}"/>
          </ac:spMkLst>
        </pc:spChg>
      </pc:sldChg>
      <pc:sldChg chg="addSp delSp modSp mod">
        <pc:chgData name="Emma Nilsson" userId="b8b68d02-0b1e-4898-a21a-450a2a06562e" providerId="ADAL" clId="{32C5F2A5-4A08-6D43-ACF6-746789B458A1}" dt="2022-09-27T07:24:56.128" v="924" actId="207"/>
        <pc:sldMkLst>
          <pc:docMk/>
          <pc:sldMk cId="836279146" sldId="501"/>
        </pc:sldMkLst>
        <pc:spChg chg="del">
          <ac:chgData name="Emma Nilsson" userId="b8b68d02-0b1e-4898-a21a-450a2a06562e" providerId="ADAL" clId="{32C5F2A5-4A08-6D43-ACF6-746789B458A1}" dt="2022-09-26T10:47:45.393" v="9" actId="478"/>
          <ac:spMkLst>
            <pc:docMk/>
            <pc:sldMk cId="836279146" sldId="501"/>
            <ac:spMk id="2" creationId="{535635FC-B9B5-60B3-3A5D-BFE59130E2F8}"/>
          </ac:spMkLst>
        </pc:spChg>
        <pc:spChg chg="mod">
          <ac:chgData name="Emma Nilsson" userId="b8b68d02-0b1e-4898-a21a-450a2a06562e" providerId="ADAL" clId="{32C5F2A5-4A08-6D43-ACF6-746789B458A1}" dt="2022-09-27T07:19:44.918" v="923" actId="14100"/>
          <ac:spMkLst>
            <pc:docMk/>
            <pc:sldMk cId="836279146" sldId="501"/>
            <ac:spMk id="3" creationId="{00000000-0000-0000-0000-000000000000}"/>
          </ac:spMkLst>
        </pc:spChg>
        <pc:spChg chg="add del mod">
          <ac:chgData name="Emma Nilsson" userId="b8b68d02-0b1e-4898-a21a-450a2a06562e" providerId="ADAL" clId="{32C5F2A5-4A08-6D43-ACF6-746789B458A1}" dt="2022-09-26T10:48:59.194" v="28" actId="478"/>
          <ac:spMkLst>
            <pc:docMk/>
            <pc:sldMk cId="836279146" sldId="501"/>
            <ac:spMk id="6" creationId="{1646AE08-8D5C-0BA8-8623-D0D7BC722CE8}"/>
          </ac:spMkLst>
        </pc:spChg>
        <pc:spChg chg="add mod">
          <ac:chgData name="Emma Nilsson" userId="b8b68d02-0b1e-4898-a21a-450a2a06562e" providerId="ADAL" clId="{32C5F2A5-4A08-6D43-ACF6-746789B458A1}" dt="2022-09-26T10:48:59.588" v="29"/>
          <ac:spMkLst>
            <pc:docMk/>
            <pc:sldMk cId="836279146" sldId="501"/>
            <ac:spMk id="7" creationId="{DAF57B9C-4D5F-CCB3-E692-8D46A20D61A0}"/>
          </ac:spMkLst>
        </pc:spChg>
        <pc:spChg chg="mod">
          <ac:chgData name="Emma Nilsson" userId="b8b68d02-0b1e-4898-a21a-450a2a06562e" providerId="ADAL" clId="{32C5F2A5-4A08-6D43-ACF6-746789B458A1}" dt="2022-09-27T07:24:56.128" v="924" actId="207"/>
          <ac:spMkLst>
            <pc:docMk/>
            <pc:sldMk cId="836279146" sldId="501"/>
            <ac:spMk id="11" creationId="{239BF8BD-B40F-99FC-1DC0-3248C022715C}"/>
          </ac:spMkLst>
        </pc:spChg>
      </pc:sldChg>
      <pc:sldChg chg="modSp mod chgLayout">
        <pc:chgData name="Emma Nilsson" userId="b8b68d02-0b1e-4898-a21a-450a2a06562e" providerId="ADAL" clId="{32C5F2A5-4A08-6D43-ACF6-746789B458A1}" dt="2022-09-26T13:18:49.798" v="727" actId="700"/>
        <pc:sldMkLst>
          <pc:docMk/>
          <pc:sldMk cId="3677171298" sldId="506"/>
        </pc:sldMkLst>
        <pc:spChg chg="mod ord">
          <ac:chgData name="Emma Nilsson" userId="b8b68d02-0b1e-4898-a21a-450a2a06562e" providerId="ADAL" clId="{32C5F2A5-4A08-6D43-ACF6-746789B458A1}" dt="2022-09-26T13:18:49.798" v="727" actId="700"/>
          <ac:spMkLst>
            <pc:docMk/>
            <pc:sldMk cId="3677171298" sldId="506"/>
            <ac:spMk id="3" creationId="{00000000-0000-0000-0000-000000000000}"/>
          </ac:spMkLst>
        </pc:spChg>
      </pc:sldChg>
      <pc:sldChg chg="modSp mod">
        <pc:chgData name="Emma Nilsson" userId="b8b68d02-0b1e-4898-a21a-450a2a06562e" providerId="ADAL" clId="{32C5F2A5-4A08-6D43-ACF6-746789B458A1}" dt="2022-09-27T07:19:04.399" v="922" actId="242"/>
        <pc:sldMkLst>
          <pc:docMk/>
          <pc:sldMk cId="4022877471" sldId="507"/>
        </pc:sldMkLst>
        <pc:spChg chg="mod">
          <ac:chgData name="Emma Nilsson" userId="b8b68d02-0b1e-4898-a21a-450a2a06562e" providerId="ADAL" clId="{32C5F2A5-4A08-6D43-ACF6-746789B458A1}" dt="2022-09-27T07:19:04.399" v="922" actId="242"/>
          <ac:spMkLst>
            <pc:docMk/>
            <pc:sldMk cId="4022877471" sldId="507"/>
            <ac:spMk id="2" creationId="{00000000-0000-0000-0000-000000000000}"/>
          </ac:spMkLst>
        </pc:spChg>
      </pc:sldChg>
      <pc:sldChg chg="modSp mod chgLayout">
        <pc:chgData name="Emma Nilsson" userId="b8b68d02-0b1e-4898-a21a-450a2a06562e" providerId="ADAL" clId="{32C5F2A5-4A08-6D43-ACF6-746789B458A1}" dt="2022-09-27T07:18:42.393" v="921" actId="255"/>
        <pc:sldMkLst>
          <pc:docMk/>
          <pc:sldMk cId="1231825936" sldId="508"/>
        </pc:sldMkLst>
        <pc:spChg chg="mod ord">
          <ac:chgData name="Emma Nilsson" userId="b8b68d02-0b1e-4898-a21a-450a2a06562e" providerId="ADAL" clId="{32C5F2A5-4A08-6D43-ACF6-746789B458A1}" dt="2022-09-27T07:18:19.401" v="915" actId="700"/>
          <ac:spMkLst>
            <pc:docMk/>
            <pc:sldMk cId="1231825936" sldId="508"/>
            <ac:spMk id="2" creationId="{00000000-0000-0000-0000-000000000000}"/>
          </ac:spMkLst>
        </pc:spChg>
        <pc:spChg chg="mod ord">
          <ac:chgData name="Emma Nilsson" userId="b8b68d02-0b1e-4898-a21a-450a2a06562e" providerId="ADAL" clId="{32C5F2A5-4A08-6D43-ACF6-746789B458A1}" dt="2022-09-27T07:18:19.401" v="915" actId="700"/>
          <ac:spMkLst>
            <pc:docMk/>
            <pc:sldMk cId="1231825936" sldId="508"/>
            <ac:spMk id="3" creationId="{801E8E91-E5E1-2F9D-82E3-4D6367515F97}"/>
          </ac:spMkLst>
        </pc:spChg>
        <pc:spChg chg="mod ord">
          <ac:chgData name="Emma Nilsson" userId="b8b68d02-0b1e-4898-a21a-450a2a06562e" providerId="ADAL" clId="{32C5F2A5-4A08-6D43-ACF6-746789B458A1}" dt="2022-09-27T07:18:42.393" v="921" actId="255"/>
          <ac:spMkLst>
            <pc:docMk/>
            <pc:sldMk cId="1231825936" sldId="508"/>
            <ac:spMk id="4" creationId="{C28B2774-367D-5649-9893-58593E604135}"/>
          </ac:spMkLst>
        </pc:spChg>
      </pc:sldChg>
      <pc:sldChg chg="addSp delSp modSp mod chgLayout">
        <pc:chgData name="Emma Nilsson" userId="b8b68d02-0b1e-4898-a21a-450a2a06562e" providerId="ADAL" clId="{32C5F2A5-4A08-6D43-ACF6-746789B458A1}" dt="2022-09-26T13:09:32.753" v="660" actId="14100"/>
        <pc:sldMkLst>
          <pc:docMk/>
          <pc:sldMk cId="3311786872" sldId="524"/>
        </pc:sldMkLst>
        <pc:spChg chg="mod ord">
          <ac:chgData name="Emma Nilsson" userId="b8b68d02-0b1e-4898-a21a-450a2a06562e" providerId="ADAL" clId="{32C5F2A5-4A08-6D43-ACF6-746789B458A1}" dt="2022-09-26T13:00:41.619" v="580" actId="700"/>
          <ac:spMkLst>
            <pc:docMk/>
            <pc:sldMk cId="3311786872" sldId="524"/>
            <ac:spMk id="2" creationId="{BCA5F31D-92D6-A22B-1EC0-34DC438D31BC}"/>
          </ac:spMkLst>
        </pc:spChg>
        <pc:spChg chg="add del mod ord">
          <ac:chgData name="Emma Nilsson" userId="b8b68d02-0b1e-4898-a21a-450a2a06562e" providerId="ADAL" clId="{32C5F2A5-4A08-6D43-ACF6-746789B458A1}" dt="2022-09-26T12:58:25.310" v="560" actId="478"/>
          <ac:spMkLst>
            <pc:docMk/>
            <pc:sldMk cId="3311786872" sldId="524"/>
            <ac:spMk id="3" creationId="{25E59EF1-F1A3-1612-02C5-D8A4C312628E}"/>
          </ac:spMkLst>
        </pc:spChg>
        <pc:spChg chg="add del mod ord">
          <ac:chgData name="Emma Nilsson" userId="b8b68d02-0b1e-4898-a21a-450a2a06562e" providerId="ADAL" clId="{32C5F2A5-4A08-6D43-ACF6-746789B458A1}" dt="2022-09-26T13:08:59.895" v="656" actId="478"/>
          <ac:spMkLst>
            <pc:docMk/>
            <pc:sldMk cId="3311786872" sldId="524"/>
            <ac:spMk id="4" creationId="{62109E08-A97F-652C-8F4E-744A56D197D4}"/>
          </ac:spMkLst>
        </pc:spChg>
        <pc:spChg chg="mod ord">
          <ac:chgData name="Emma Nilsson" userId="b8b68d02-0b1e-4898-a21a-450a2a06562e" providerId="ADAL" clId="{32C5F2A5-4A08-6D43-ACF6-746789B458A1}" dt="2022-09-26T13:09:32.753" v="660" actId="14100"/>
          <ac:spMkLst>
            <pc:docMk/>
            <pc:sldMk cId="3311786872" sldId="524"/>
            <ac:spMk id="5" creationId="{04032F85-E432-B1F9-12E4-179118C3BFAB}"/>
          </ac:spMkLst>
        </pc:spChg>
        <pc:spChg chg="mod ord">
          <ac:chgData name="Emma Nilsson" userId="b8b68d02-0b1e-4898-a21a-450a2a06562e" providerId="ADAL" clId="{32C5F2A5-4A08-6D43-ACF6-746789B458A1}" dt="2022-09-26T13:00:47.936" v="581" actId="14100"/>
          <ac:spMkLst>
            <pc:docMk/>
            <pc:sldMk cId="3311786872" sldId="524"/>
            <ac:spMk id="9" creationId="{C4766B39-FB56-8222-FBE5-538BFD1268C8}"/>
          </ac:spMkLst>
        </pc:spChg>
      </pc:sldChg>
      <pc:sldChg chg="addSp delSp modSp mod chgLayout">
        <pc:chgData name="Emma Nilsson" userId="b8b68d02-0b1e-4898-a21a-450a2a06562e" providerId="ADAL" clId="{32C5F2A5-4A08-6D43-ACF6-746789B458A1}" dt="2022-09-26T13:08:41.582" v="654" actId="14100"/>
        <pc:sldMkLst>
          <pc:docMk/>
          <pc:sldMk cId="1169791895" sldId="525"/>
        </pc:sldMkLst>
        <pc:spChg chg="mod ord">
          <ac:chgData name="Emma Nilsson" userId="b8b68d02-0b1e-4898-a21a-450a2a06562e" providerId="ADAL" clId="{32C5F2A5-4A08-6D43-ACF6-746789B458A1}" dt="2022-09-26T12:56:11.503" v="540" actId="700"/>
          <ac:spMkLst>
            <pc:docMk/>
            <pc:sldMk cId="1169791895" sldId="525"/>
            <ac:spMk id="2" creationId="{E44F2760-EF20-D3C5-A361-034D6E26F2DB}"/>
          </ac:spMkLst>
        </pc:spChg>
        <pc:spChg chg="add del mod ord">
          <ac:chgData name="Emma Nilsson" userId="b8b68d02-0b1e-4898-a21a-450a2a06562e" providerId="ADAL" clId="{32C5F2A5-4A08-6D43-ACF6-746789B458A1}" dt="2022-09-26T12:56:11.503" v="540" actId="700"/>
          <ac:spMkLst>
            <pc:docMk/>
            <pc:sldMk cId="1169791895" sldId="525"/>
            <ac:spMk id="4" creationId="{9379495A-CD86-3DEE-A251-77A8D1AFE3CC}"/>
          </ac:spMkLst>
        </pc:spChg>
        <pc:spChg chg="add del mod ord">
          <ac:chgData name="Emma Nilsson" userId="b8b68d02-0b1e-4898-a21a-450a2a06562e" providerId="ADAL" clId="{32C5F2A5-4A08-6D43-ACF6-746789B458A1}" dt="2022-09-26T12:59:02.117" v="567" actId="478"/>
          <ac:spMkLst>
            <pc:docMk/>
            <pc:sldMk cId="1169791895" sldId="525"/>
            <ac:spMk id="5" creationId="{6AD1D06F-C9BA-C311-D741-7D5A935B1F92}"/>
          </ac:spMkLst>
        </pc:spChg>
        <pc:spChg chg="mod ord">
          <ac:chgData name="Emma Nilsson" userId="b8b68d02-0b1e-4898-a21a-450a2a06562e" providerId="ADAL" clId="{32C5F2A5-4A08-6D43-ACF6-746789B458A1}" dt="2022-09-26T12:59:00.221" v="565" actId="14100"/>
          <ac:spMkLst>
            <pc:docMk/>
            <pc:sldMk cId="1169791895" sldId="525"/>
            <ac:spMk id="25" creationId="{6BCF05D0-0BDF-A986-FC61-D878E9BA40E7}"/>
          </ac:spMkLst>
        </pc:spChg>
        <pc:spChg chg="mod ord">
          <ac:chgData name="Emma Nilsson" userId="b8b68d02-0b1e-4898-a21a-450a2a06562e" providerId="ADAL" clId="{32C5F2A5-4A08-6D43-ACF6-746789B458A1}" dt="2022-09-26T13:08:41.582" v="654" actId="14100"/>
          <ac:spMkLst>
            <pc:docMk/>
            <pc:sldMk cId="1169791895" sldId="525"/>
            <ac:spMk id="69" creationId="{B517EB71-E391-5139-50CB-1EFFC74B9A6F}"/>
          </ac:spMkLst>
        </pc:spChg>
      </pc:sldChg>
      <pc:sldChg chg="addSp delSp modSp mod chgLayout">
        <pc:chgData name="Emma Nilsson" userId="b8b68d02-0b1e-4898-a21a-450a2a06562e" providerId="ADAL" clId="{32C5F2A5-4A08-6D43-ACF6-746789B458A1}" dt="2022-09-26T13:08:49.702" v="655" actId="14100"/>
        <pc:sldMkLst>
          <pc:docMk/>
          <pc:sldMk cId="681858039" sldId="526"/>
        </pc:sldMkLst>
        <pc:spChg chg="mod ord">
          <ac:chgData name="Emma Nilsson" userId="b8b68d02-0b1e-4898-a21a-450a2a06562e" providerId="ADAL" clId="{32C5F2A5-4A08-6D43-ACF6-746789B458A1}" dt="2022-09-26T13:03:15.299" v="596" actId="700"/>
          <ac:spMkLst>
            <pc:docMk/>
            <pc:sldMk cId="681858039" sldId="526"/>
            <ac:spMk id="2" creationId="{DD64DF06-DE95-1AE8-67EE-CE5A48EEA5A6}"/>
          </ac:spMkLst>
        </pc:spChg>
        <pc:spChg chg="add del mod ord">
          <ac:chgData name="Emma Nilsson" userId="b8b68d02-0b1e-4898-a21a-450a2a06562e" providerId="ADAL" clId="{32C5F2A5-4A08-6D43-ACF6-746789B458A1}" dt="2022-09-26T12:50:29.081" v="514" actId="478"/>
          <ac:spMkLst>
            <pc:docMk/>
            <pc:sldMk cId="681858039" sldId="526"/>
            <ac:spMk id="4" creationId="{8922D7FC-142C-ABC8-FB75-729F57E0BA1C}"/>
          </ac:spMkLst>
        </pc:spChg>
        <pc:spChg chg="add del mod ord">
          <ac:chgData name="Emma Nilsson" userId="b8b68d02-0b1e-4898-a21a-450a2a06562e" providerId="ADAL" clId="{32C5F2A5-4A08-6D43-ACF6-746789B458A1}" dt="2022-09-26T12:54:38.194" v="532" actId="478"/>
          <ac:spMkLst>
            <pc:docMk/>
            <pc:sldMk cId="681858039" sldId="526"/>
            <ac:spMk id="5" creationId="{7945F0F0-6179-71A0-97BC-A21F7274E015}"/>
          </ac:spMkLst>
        </pc:spChg>
        <pc:spChg chg="add del mod ord">
          <ac:chgData name="Emma Nilsson" userId="b8b68d02-0b1e-4898-a21a-450a2a06562e" providerId="ADAL" clId="{32C5F2A5-4A08-6D43-ACF6-746789B458A1}" dt="2022-09-26T12:59:59.984" v="575" actId="478"/>
          <ac:spMkLst>
            <pc:docMk/>
            <pc:sldMk cId="681858039" sldId="526"/>
            <ac:spMk id="6" creationId="{00F7D093-BF08-F935-E3AC-133EE35828CC}"/>
          </ac:spMkLst>
        </pc:spChg>
        <pc:spChg chg="add del mod ord">
          <ac:chgData name="Emma Nilsson" userId="b8b68d02-0b1e-4898-a21a-450a2a06562e" providerId="ADAL" clId="{32C5F2A5-4A08-6D43-ACF6-746789B458A1}" dt="2022-09-26T13:03:20.887" v="597" actId="478"/>
          <ac:spMkLst>
            <pc:docMk/>
            <pc:sldMk cId="681858039" sldId="526"/>
            <ac:spMk id="7" creationId="{FC9823E7-2010-315C-468D-2F8CC93DB401}"/>
          </ac:spMkLst>
        </pc:spChg>
        <pc:spChg chg="mod ord">
          <ac:chgData name="Emma Nilsson" userId="b8b68d02-0b1e-4898-a21a-450a2a06562e" providerId="ADAL" clId="{32C5F2A5-4A08-6D43-ACF6-746789B458A1}" dt="2022-09-26T13:03:24.220" v="598" actId="14100"/>
          <ac:spMkLst>
            <pc:docMk/>
            <pc:sldMk cId="681858039" sldId="526"/>
            <ac:spMk id="15" creationId="{D6199C0D-2B97-2F85-8B73-4DFBA72FE174}"/>
          </ac:spMkLst>
        </pc:spChg>
        <pc:spChg chg="mod ord">
          <ac:chgData name="Emma Nilsson" userId="b8b68d02-0b1e-4898-a21a-450a2a06562e" providerId="ADAL" clId="{32C5F2A5-4A08-6D43-ACF6-746789B458A1}" dt="2022-09-26T13:08:49.702" v="655" actId="14100"/>
          <ac:spMkLst>
            <pc:docMk/>
            <pc:sldMk cId="681858039" sldId="526"/>
            <ac:spMk id="106" creationId="{939BA2E4-708D-E7B5-3B40-6F8A88D5FAD5}"/>
          </ac:spMkLst>
        </pc:spChg>
        <pc:picChg chg="mod">
          <ac:chgData name="Emma Nilsson" userId="b8b68d02-0b1e-4898-a21a-450a2a06562e" providerId="ADAL" clId="{32C5F2A5-4A08-6D43-ACF6-746789B458A1}" dt="2022-09-26T13:00:04.943" v="577" actId="1076"/>
          <ac:picMkLst>
            <pc:docMk/>
            <pc:sldMk cId="681858039" sldId="526"/>
            <ac:picMk id="107" creationId="{BE1DC36B-DB80-6B55-CCBA-CA066AB2193D}"/>
          </ac:picMkLst>
        </pc:picChg>
      </pc:sldChg>
      <pc:sldChg chg="addSp delSp modSp mod chgLayout">
        <pc:chgData name="Emma Nilsson" userId="b8b68d02-0b1e-4898-a21a-450a2a06562e" providerId="ADAL" clId="{32C5F2A5-4A08-6D43-ACF6-746789B458A1}" dt="2022-09-27T07:10:04.622" v="868" actId="14100"/>
        <pc:sldMkLst>
          <pc:docMk/>
          <pc:sldMk cId="807589890" sldId="527"/>
        </pc:sldMkLst>
        <pc:spChg chg="mod ord">
          <ac:chgData name="Emma Nilsson" userId="b8b68d02-0b1e-4898-a21a-450a2a06562e" providerId="ADAL" clId="{32C5F2A5-4A08-6D43-ACF6-746789B458A1}" dt="2022-09-27T07:10:04.622" v="868" actId="14100"/>
          <ac:spMkLst>
            <pc:docMk/>
            <pc:sldMk cId="807589890" sldId="527"/>
            <ac:spMk id="2" creationId="{61F5D04A-2C2D-80D1-CAFF-AE2FDF436408}"/>
          </ac:spMkLst>
        </pc:spChg>
        <pc:spChg chg="mod ord">
          <ac:chgData name="Emma Nilsson" userId="b8b68d02-0b1e-4898-a21a-450a2a06562e" providerId="ADAL" clId="{32C5F2A5-4A08-6D43-ACF6-746789B458A1}" dt="2022-09-26T13:06:46.586" v="631" actId="14100"/>
          <ac:spMkLst>
            <pc:docMk/>
            <pc:sldMk cId="807589890" sldId="527"/>
            <ac:spMk id="6" creationId="{FD5C9374-4562-7C38-D99E-E2F6231E4E84}"/>
          </ac:spMkLst>
        </pc:spChg>
        <pc:spChg chg="add del mod">
          <ac:chgData name="Emma Nilsson" userId="b8b68d02-0b1e-4898-a21a-450a2a06562e" providerId="ADAL" clId="{32C5F2A5-4A08-6D43-ACF6-746789B458A1}" dt="2022-09-26T13:05:08.139" v="614" actId="700"/>
          <ac:spMkLst>
            <pc:docMk/>
            <pc:sldMk cId="807589890" sldId="527"/>
            <ac:spMk id="7" creationId="{CC532C3F-F6F5-952B-724D-64B6F2414025}"/>
          </ac:spMkLst>
        </pc:spChg>
        <pc:spChg chg="add del mod ord">
          <ac:chgData name="Emma Nilsson" userId="b8b68d02-0b1e-4898-a21a-450a2a06562e" providerId="ADAL" clId="{32C5F2A5-4A08-6D43-ACF6-746789B458A1}" dt="2022-09-26T13:05:11.131" v="615" actId="478"/>
          <ac:spMkLst>
            <pc:docMk/>
            <pc:sldMk cId="807589890" sldId="527"/>
            <ac:spMk id="8" creationId="{A6B57A46-EC4A-4FC0-1809-88EE7D563160}"/>
          </ac:spMkLst>
        </pc:spChg>
        <pc:spChg chg="mod ord">
          <ac:chgData name="Emma Nilsson" userId="b8b68d02-0b1e-4898-a21a-450a2a06562e" providerId="ADAL" clId="{32C5F2A5-4A08-6D43-ACF6-746789B458A1}" dt="2022-09-26T13:07:59.859" v="646" actId="14100"/>
          <ac:spMkLst>
            <pc:docMk/>
            <pc:sldMk cId="807589890" sldId="527"/>
            <ac:spMk id="78" creationId="{3DCA28AE-FC30-41B5-324F-3B3DEC3DDB08}"/>
          </ac:spMkLst>
        </pc:spChg>
        <pc:picChg chg="add mod">
          <ac:chgData name="Emma Nilsson" userId="b8b68d02-0b1e-4898-a21a-450a2a06562e" providerId="ADAL" clId="{32C5F2A5-4A08-6D43-ACF6-746789B458A1}" dt="2022-09-26T13:05:20.954" v="617" actId="167"/>
          <ac:picMkLst>
            <pc:docMk/>
            <pc:sldMk cId="807589890" sldId="527"/>
            <ac:picMk id="9" creationId="{5624DF51-7684-05F3-AEFA-42393709EAEB}"/>
          </ac:picMkLst>
        </pc:picChg>
        <pc:picChg chg="del mod ord modCrop">
          <ac:chgData name="Emma Nilsson" userId="b8b68d02-0b1e-4898-a21a-450a2a06562e" providerId="ADAL" clId="{32C5F2A5-4A08-6D43-ACF6-746789B458A1}" dt="2022-09-26T13:05:05.092" v="613" actId="21"/>
          <ac:picMkLst>
            <pc:docMk/>
            <pc:sldMk cId="807589890" sldId="527"/>
            <ac:picMk id="50" creationId="{9CEAE86C-A1B2-5856-BF9F-229FD3E762B0}"/>
          </ac:picMkLst>
        </pc:picChg>
      </pc:sldChg>
      <pc:sldChg chg="modNotesTx">
        <pc:chgData name="Emma Nilsson" userId="b8b68d02-0b1e-4898-a21a-450a2a06562e" providerId="ADAL" clId="{32C5F2A5-4A08-6D43-ACF6-746789B458A1}" dt="2022-09-27T07:10:29.246" v="870" actId="113"/>
        <pc:sldMkLst>
          <pc:docMk/>
          <pc:sldMk cId="2324149409" sldId="542"/>
        </pc:sldMkLst>
      </pc:sldChg>
      <pc:sldChg chg="addSp delSp modSp mod modClrScheme chgLayout">
        <pc:chgData name="Emma Nilsson" userId="b8b68d02-0b1e-4898-a21a-450a2a06562e" providerId="ADAL" clId="{32C5F2A5-4A08-6D43-ACF6-746789B458A1}" dt="2022-09-26T11:22:32.351" v="59" actId="21"/>
        <pc:sldMkLst>
          <pc:docMk/>
          <pc:sldMk cId="2524974092" sldId="544"/>
        </pc:sldMkLst>
        <pc:spChg chg="mod ord">
          <ac:chgData name="Emma Nilsson" userId="b8b68d02-0b1e-4898-a21a-450a2a06562e" providerId="ADAL" clId="{32C5F2A5-4A08-6D43-ACF6-746789B458A1}" dt="2022-09-26T11:21:38.413" v="46" actId="700"/>
          <ac:spMkLst>
            <pc:docMk/>
            <pc:sldMk cId="2524974092" sldId="544"/>
            <ac:spMk id="3" creationId="{0B1844B1-B673-455A-886B-FDCCE2B21030}"/>
          </ac:spMkLst>
        </pc:spChg>
        <pc:spChg chg="mod ord">
          <ac:chgData name="Emma Nilsson" userId="b8b68d02-0b1e-4898-a21a-450a2a06562e" providerId="ADAL" clId="{32C5F2A5-4A08-6D43-ACF6-746789B458A1}" dt="2022-09-26T11:21:38.413" v="46" actId="700"/>
          <ac:spMkLst>
            <pc:docMk/>
            <pc:sldMk cId="2524974092" sldId="544"/>
            <ac:spMk id="4" creationId="{9E089A27-AAE3-851E-EC96-DB0EE6BDFC6F}"/>
          </ac:spMkLst>
        </pc:spChg>
        <pc:spChg chg="add del mod ord">
          <ac:chgData name="Emma Nilsson" userId="b8b68d02-0b1e-4898-a21a-450a2a06562e" providerId="ADAL" clId="{32C5F2A5-4A08-6D43-ACF6-746789B458A1}" dt="2022-09-26T11:21:47.537" v="48" actId="478"/>
          <ac:spMkLst>
            <pc:docMk/>
            <pc:sldMk cId="2524974092" sldId="544"/>
            <ac:spMk id="6" creationId="{93436A4D-0535-7A0B-C722-2B8EF7C13B4E}"/>
          </ac:spMkLst>
        </pc:spChg>
        <pc:spChg chg="add del mod ord">
          <ac:chgData name="Emma Nilsson" userId="b8b68d02-0b1e-4898-a21a-450a2a06562e" providerId="ADAL" clId="{32C5F2A5-4A08-6D43-ACF6-746789B458A1}" dt="2022-09-26T11:21:42.564" v="47" actId="478"/>
          <ac:spMkLst>
            <pc:docMk/>
            <pc:sldMk cId="2524974092" sldId="544"/>
            <ac:spMk id="7" creationId="{29716CB9-7CCF-395B-5822-C8B402EB659C}"/>
          </ac:spMkLst>
        </pc:spChg>
        <pc:picChg chg="add del mod modCrop">
          <ac:chgData name="Emma Nilsson" userId="b8b68d02-0b1e-4898-a21a-450a2a06562e" providerId="ADAL" clId="{32C5F2A5-4A08-6D43-ACF6-746789B458A1}" dt="2022-09-26T11:22:32.351" v="59" actId="21"/>
          <ac:picMkLst>
            <pc:docMk/>
            <pc:sldMk cId="2524974092" sldId="544"/>
            <ac:picMk id="2" creationId="{00000000-0000-0000-0000-000000000000}"/>
          </ac:picMkLst>
        </pc:picChg>
      </pc:sldChg>
      <pc:sldChg chg="addSp modSp mod">
        <pc:chgData name="Emma Nilsson" userId="b8b68d02-0b1e-4898-a21a-450a2a06562e" providerId="ADAL" clId="{32C5F2A5-4A08-6D43-ACF6-746789B458A1}" dt="2022-09-27T08:34:08.810" v="1134"/>
        <pc:sldMkLst>
          <pc:docMk/>
          <pc:sldMk cId="608048350" sldId="545"/>
        </pc:sldMkLst>
        <pc:spChg chg="mod">
          <ac:chgData name="Emma Nilsson" userId="b8b68d02-0b1e-4898-a21a-450a2a06562e" providerId="ADAL" clId="{32C5F2A5-4A08-6D43-ACF6-746789B458A1}" dt="2022-09-27T08:33:15.402" v="1130" actId="20577"/>
          <ac:spMkLst>
            <pc:docMk/>
            <pc:sldMk cId="608048350" sldId="545"/>
            <ac:spMk id="13" creationId="{B231436B-E109-2A2A-884B-4196F3445113}"/>
          </ac:spMkLst>
        </pc:spChg>
        <pc:spChg chg="mod">
          <ac:chgData name="Emma Nilsson" userId="b8b68d02-0b1e-4898-a21a-450a2a06562e" providerId="ADAL" clId="{32C5F2A5-4A08-6D43-ACF6-746789B458A1}" dt="2022-09-27T08:33:09.645" v="1128"/>
          <ac:spMkLst>
            <pc:docMk/>
            <pc:sldMk cId="608048350" sldId="545"/>
            <ac:spMk id="14" creationId="{8DA534D0-6691-5F3B-AFAD-BA697852244D}"/>
          </ac:spMkLst>
        </pc:spChg>
        <pc:spChg chg="mod">
          <ac:chgData name="Emma Nilsson" userId="b8b68d02-0b1e-4898-a21a-450a2a06562e" providerId="ADAL" clId="{32C5F2A5-4A08-6D43-ACF6-746789B458A1}" dt="2022-09-27T08:33:09.645" v="1128"/>
          <ac:spMkLst>
            <pc:docMk/>
            <pc:sldMk cId="608048350" sldId="545"/>
            <ac:spMk id="15" creationId="{75FEDDFC-7752-E55F-DFA1-B16AF87B4366}"/>
          </ac:spMkLst>
        </pc:spChg>
        <pc:spChg chg="mod">
          <ac:chgData name="Emma Nilsson" userId="b8b68d02-0b1e-4898-a21a-450a2a06562e" providerId="ADAL" clId="{32C5F2A5-4A08-6D43-ACF6-746789B458A1}" dt="2022-09-26T12:06:33.777" v="147" actId="166"/>
          <ac:spMkLst>
            <pc:docMk/>
            <pc:sldMk cId="608048350" sldId="545"/>
            <ac:spMk id="17" creationId="{416C617D-6328-9D6A-7117-3055C9946E5E}"/>
          </ac:spMkLst>
        </pc:spChg>
        <pc:spChg chg="mod">
          <ac:chgData name="Emma Nilsson" userId="b8b68d02-0b1e-4898-a21a-450a2a06562e" providerId="ADAL" clId="{32C5F2A5-4A08-6D43-ACF6-746789B458A1}" dt="2022-09-26T12:06:32.640" v="146" actId="166"/>
          <ac:spMkLst>
            <pc:docMk/>
            <pc:sldMk cId="608048350" sldId="545"/>
            <ac:spMk id="18" creationId="{927C2E17-10A0-731E-8C6A-49F9CD33C8A7}"/>
          </ac:spMkLst>
        </pc:spChg>
        <pc:spChg chg="mod">
          <ac:chgData name="Emma Nilsson" userId="b8b68d02-0b1e-4898-a21a-450a2a06562e" providerId="ADAL" clId="{32C5F2A5-4A08-6D43-ACF6-746789B458A1}" dt="2022-09-26T12:06:31.583" v="145" actId="166"/>
          <ac:spMkLst>
            <pc:docMk/>
            <pc:sldMk cId="608048350" sldId="545"/>
            <ac:spMk id="19" creationId="{4B32E8E5-158C-9049-A67D-59149E9ECA65}"/>
          </ac:spMkLst>
        </pc:spChg>
        <pc:spChg chg="mod">
          <ac:chgData name="Emma Nilsson" userId="b8b68d02-0b1e-4898-a21a-450a2a06562e" providerId="ADAL" clId="{32C5F2A5-4A08-6D43-ACF6-746789B458A1}" dt="2022-09-26T12:06:38.423" v="150" actId="166"/>
          <ac:spMkLst>
            <pc:docMk/>
            <pc:sldMk cId="608048350" sldId="545"/>
            <ac:spMk id="20" creationId="{77F30484-4C04-D386-1992-E4FF77CAF10C}"/>
          </ac:spMkLst>
        </pc:spChg>
        <pc:spChg chg="mod">
          <ac:chgData name="Emma Nilsson" userId="b8b68d02-0b1e-4898-a21a-450a2a06562e" providerId="ADAL" clId="{32C5F2A5-4A08-6D43-ACF6-746789B458A1}" dt="2022-09-26T12:06:36.451" v="149" actId="166"/>
          <ac:spMkLst>
            <pc:docMk/>
            <pc:sldMk cId="608048350" sldId="545"/>
            <ac:spMk id="21" creationId="{14A273F3-516F-C7A0-0DD3-0F9B45B37B35}"/>
          </ac:spMkLst>
        </pc:spChg>
        <pc:spChg chg="mod">
          <ac:chgData name="Emma Nilsson" userId="b8b68d02-0b1e-4898-a21a-450a2a06562e" providerId="ADAL" clId="{32C5F2A5-4A08-6D43-ACF6-746789B458A1}" dt="2022-09-26T12:06:35.306" v="148" actId="166"/>
          <ac:spMkLst>
            <pc:docMk/>
            <pc:sldMk cId="608048350" sldId="545"/>
            <ac:spMk id="22" creationId="{F8B29339-7433-5FD3-4FEA-A6E1A21AC2D8}"/>
          </ac:spMkLst>
        </pc:spChg>
        <pc:spChg chg="mod">
          <ac:chgData name="Emma Nilsson" userId="b8b68d02-0b1e-4898-a21a-450a2a06562e" providerId="ADAL" clId="{32C5F2A5-4A08-6D43-ACF6-746789B458A1}" dt="2022-09-26T12:06:19.567" v="135" actId="166"/>
          <ac:spMkLst>
            <pc:docMk/>
            <pc:sldMk cId="608048350" sldId="545"/>
            <ac:spMk id="24" creationId="{18A13BA3-6404-B959-2202-8A4381553857}"/>
          </ac:spMkLst>
        </pc:spChg>
        <pc:spChg chg="mod">
          <ac:chgData name="Emma Nilsson" userId="b8b68d02-0b1e-4898-a21a-450a2a06562e" providerId="ADAL" clId="{32C5F2A5-4A08-6D43-ACF6-746789B458A1}" dt="2022-09-26T12:06:18.363" v="134" actId="166"/>
          <ac:spMkLst>
            <pc:docMk/>
            <pc:sldMk cId="608048350" sldId="545"/>
            <ac:spMk id="25" creationId="{9445613D-AB74-253D-AA35-7F51A32EE41C}"/>
          </ac:spMkLst>
        </pc:spChg>
        <pc:spChg chg="mod">
          <ac:chgData name="Emma Nilsson" userId="b8b68d02-0b1e-4898-a21a-450a2a06562e" providerId="ADAL" clId="{32C5F2A5-4A08-6D43-ACF6-746789B458A1}" dt="2022-09-26T12:06:16.844" v="133" actId="166"/>
          <ac:spMkLst>
            <pc:docMk/>
            <pc:sldMk cId="608048350" sldId="545"/>
            <ac:spMk id="26" creationId="{D54DDB3B-6A3C-39AE-50A5-603D326A4C76}"/>
          </ac:spMkLst>
        </pc:spChg>
        <pc:spChg chg="mod">
          <ac:chgData name="Emma Nilsson" userId="b8b68d02-0b1e-4898-a21a-450a2a06562e" providerId="ADAL" clId="{32C5F2A5-4A08-6D43-ACF6-746789B458A1}" dt="2022-09-27T08:32:33.744" v="1125" actId="20577"/>
          <ac:spMkLst>
            <pc:docMk/>
            <pc:sldMk cId="608048350" sldId="545"/>
            <ac:spMk id="30" creationId="{2ABA11C9-B33E-F85D-3BD9-00F0EA1C70EB}"/>
          </ac:spMkLst>
        </pc:spChg>
        <pc:spChg chg="mod">
          <ac:chgData name="Emma Nilsson" userId="b8b68d02-0b1e-4898-a21a-450a2a06562e" providerId="ADAL" clId="{32C5F2A5-4A08-6D43-ACF6-746789B458A1}" dt="2022-09-27T08:32:33.542" v="1124" actId="20577"/>
          <ac:spMkLst>
            <pc:docMk/>
            <pc:sldMk cId="608048350" sldId="545"/>
            <ac:spMk id="31" creationId="{74F09A26-FEAE-E7AE-10F1-0669AD1E57F5}"/>
          </ac:spMkLst>
        </pc:spChg>
        <pc:spChg chg="mod">
          <ac:chgData name="Emma Nilsson" userId="b8b68d02-0b1e-4898-a21a-450a2a06562e" providerId="ADAL" clId="{32C5F2A5-4A08-6D43-ACF6-746789B458A1}" dt="2022-09-26T12:06:46.860" v="157" actId="166"/>
          <ac:spMkLst>
            <pc:docMk/>
            <pc:sldMk cId="608048350" sldId="545"/>
            <ac:spMk id="32" creationId="{F021EDF1-14C6-7CF4-6B01-FD203A5BAE79}"/>
          </ac:spMkLst>
        </pc:spChg>
        <pc:spChg chg="mod">
          <ac:chgData name="Emma Nilsson" userId="b8b68d02-0b1e-4898-a21a-450a2a06562e" providerId="ADAL" clId="{32C5F2A5-4A08-6D43-ACF6-746789B458A1}" dt="2022-09-26T12:06:45.760" v="156" actId="166"/>
          <ac:spMkLst>
            <pc:docMk/>
            <pc:sldMk cId="608048350" sldId="545"/>
            <ac:spMk id="33" creationId="{7BA1FC01-D8E4-15BF-CD86-45AA319F808F}"/>
          </ac:spMkLst>
        </pc:spChg>
        <pc:spChg chg="mod">
          <ac:chgData name="Emma Nilsson" userId="b8b68d02-0b1e-4898-a21a-450a2a06562e" providerId="ADAL" clId="{32C5F2A5-4A08-6D43-ACF6-746789B458A1}" dt="2022-09-26T12:06:44.690" v="155" actId="166"/>
          <ac:spMkLst>
            <pc:docMk/>
            <pc:sldMk cId="608048350" sldId="545"/>
            <ac:spMk id="34" creationId="{884631B5-B8CB-C062-E0C3-50D1CF4C6B86}"/>
          </ac:spMkLst>
        </pc:spChg>
        <pc:spChg chg="mod">
          <ac:chgData name="Emma Nilsson" userId="b8b68d02-0b1e-4898-a21a-450a2a06562e" providerId="ADAL" clId="{32C5F2A5-4A08-6D43-ACF6-746789B458A1}" dt="2022-09-27T08:33:39.814" v="1133"/>
          <ac:spMkLst>
            <pc:docMk/>
            <pc:sldMk cId="608048350" sldId="545"/>
            <ac:spMk id="35" creationId="{4105F021-7F16-C343-9668-95E6D183C879}"/>
          </ac:spMkLst>
        </pc:spChg>
        <pc:spChg chg="mod">
          <ac:chgData name="Emma Nilsson" userId="b8b68d02-0b1e-4898-a21a-450a2a06562e" providerId="ADAL" clId="{32C5F2A5-4A08-6D43-ACF6-746789B458A1}" dt="2022-09-26T12:06:41.595" v="153" actId="166"/>
          <ac:spMkLst>
            <pc:docMk/>
            <pc:sldMk cId="608048350" sldId="545"/>
            <ac:spMk id="36" creationId="{EB56191F-7546-2952-A6F4-4082C0D2F7DE}"/>
          </ac:spMkLst>
        </pc:spChg>
        <pc:spChg chg="mod">
          <ac:chgData name="Emma Nilsson" userId="b8b68d02-0b1e-4898-a21a-450a2a06562e" providerId="ADAL" clId="{32C5F2A5-4A08-6D43-ACF6-746789B458A1}" dt="2022-09-26T12:06:40.479" v="152" actId="166"/>
          <ac:spMkLst>
            <pc:docMk/>
            <pc:sldMk cId="608048350" sldId="545"/>
            <ac:spMk id="37" creationId="{5160C1CA-5EB9-2DBE-FC94-A45E2CEBBF48}"/>
          </ac:spMkLst>
        </pc:spChg>
        <pc:spChg chg="mod">
          <ac:chgData name="Emma Nilsson" userId="b8b68d02-0b1e-4898-a21a-450a2a06562e" providerId="ADAL" clId="{32C5F2A5-4A08-6D43-ACF6-746789B458A1}" dt="2022-09-26T12:06:39.500" v="151" actId="166"/>
          <ac:spMkLst>
            <pc:docMk/>
            <pc:sldMk cId="608048350" sldId="545"/>
            <ac:spMk id="38" creationId="{827C0DA2-C269-578E-F308-B43E99F787FB}"/>
          </ac:spMkLst>
        </pc:spChg>
        <pc:spChg chg="mod">
          <ac:chgData name="Emma Nilsson" userId="b8b68d02-0b1e-4898-a21a-450a2a06562e" providerId="ADAL" clId="{32C5F2A5-4A08-6D43-ACF6-746789B458A1}" dt="2022-09-26T12:06:30.458" v="144" actId="166"/>
          <ac:spMkLst>
            <pc:docMk/>
            <pc:sldMk cId="608048350" sldId="545"/>
            <ac:spMk id="47" creationId="{B55CF63D-2D1E-E916-B367-36400358D0A2}"/>
          </ac:spMkLst>
        </pc:spChg>
        <pc:spChg chg="mod">
          <ac:chgData name="Emma Nilsson" userId="b8b68d02-0b1e-4898-a21a-450a2a06562e" providerId="ADAL" clId="{32C5F2A5-4A08-6D43-ACF6-746789B458A1}" dt="2022-09-26T12:06:29.332" v="143" actId="166"/>
          <ac:spMkLst>
            <pc:docMk/>
            <pc:sldMk cId="608048350" sldId="545"/>
            <ac:spMk id="48" creationId="{21CF8756-F883-ACAE-B89C-2DE009E3D65C}"/>
          </ac:spMkLst>
        </pc:spChg>
        <pc:spChg chg="mod">
          <ac:chgData name="Emma Nilsson" userId="b8b68d02-0b1e-4898-a21a-450a2a06562e" providerId="ADAL" clId="{32C5F2A5-4A08-6D43-ACF6-746789B458A1}" dt="2022-09-26T12:06:28.253" v="142" actId="166"/>
          <ac:spMkLst>
            <pc:docMk/>
            <pc:sldMk cId="608048350" sldId="545"/>
            <ac:spMk id="49" creationId="{AF9220B0-58A3-70FB-EDDC-82228F33C217}"/>
          </ac:spMkLst>
        </pc:spChg>
        <pc:spChg chg="mod">
          <ac:chgData name="Emma Nilsson" userId="b8b68d02-0b1e-4898-a21a-450a2a06562e" providerId="ADAL" clId="{32C5F2A5-4A08-6D43-ACF6-746789B458A1}" dt="2022-09-26T12:06:27.127" v="141" actId="166"/>
          <ac:spMkLst>
            <pc:docMk/>
            <pc:sldMk cId="608048350" sldId="545"/>
            <ac:spMk id="56" creationId="{74F226D2-CAA9-8D8D-9BCB-F66F61A48B26}"/>
          </ac:spMkLst>
        </pc:spChg>
        <pc:spChg chg="mod">
          <ac:chgData name="Emma Nilsson" userId="b8b68d02-0b1e-4898-a21a-450a2a06562e" providerId="ADAL" clId="{32C5F2A5-4A08-6D43-ACF6-746789B458A1}" dt="2022-09-26T12:06:26.010" v="140" actId="166"/>
          <ac:spMkLst>
            <pc:docMk/>
            <pc:sldMk cId="608048350" sldId="545"/>
            <ac:spMk id="57" creationId="{7DC98799-6C5E-4990-0EB0-0F63D8B512F3}"/>
          </ac:spMkLst>
        </pc:spChg>
        <pc:spChg chg="mod">
          <ac:chgData name="Emma Nilsson" userId="b8b68d02-0b1e-4898-a21a-450a2a06562e" providerId="ADAL" clId="{32C5F2A5-4A08-6D43-ACF6-746789B458A1}" dt="2022-09-26T12:06:24.853" v="139" actId="166"/>
          <ac:spMkLst>
            <pc:docMk/>
            <pc:sldMk cId="608048350" sldId="545"/>
            <ac:spMk id="58" creationId="{0A31FAEF-003B-FFAC-AD16-22B23E696D3D}"/>
          </ac:spMkLst>
        </pc:spChg>
        <pc:spChg chg="mod">
          <ac:chgData name="Emma Nilsson" userId="b8b68d02-0b1e-4898-a21a-450a2a06562e" providerId="ADAL" clId="{32C5F2A5-4A08-6D43-ACF6-746789B458A1}" dt="2022-09-26T12:06:23.595" v="138" actId="166"/>
          <ac:spMkLst>
            <pc:docMk/>
            <pc:sldMk cId="608048350" sldId="545"/>
            <ac:spMk id="60" creationId="{ECFE96AA-A56E-3E33-CBE0-0B39B465425D}"/>
          </ac:spMkLst>
        </pc:spChg>
        <pc:spChg chg="mod">
          <ac:chgData name="Emma Nilsson" userId="b8b68d02-0b1e-4898-a21a-450a2a06562e" providerId="ADAL" clId="{32C5F2A5-4A08-6D43-ACF6-746789B458A1}" dt="2022-09-26T12:06:22.380" v="137" actId="166"/>
          <ac:spMkLst>
            <pc:docMk/>
            <pc:sldMk cId="608048350" sldId="545"/>
            <ac:spMk id="61" creationId="{783BEC77-E09A-0555-3C8C-3380B92766C9}"/>
          </ac:spMkLst>
        </pc:spChg>
        <pc:spChg chg="mod">
          <ac:chgData name="Emma Nilsson" userId="b8b68d02-0b1e-4898-a21a-450a2a06562e" providerId="ADAL" clId="{32C5F2A5-4A08-6D43-ACF6-746789B458A1}" dt="2022-09-26T12:06:21.007" v="136" actId="166"/>
          <ac:spMkLst>
            <pc:docMk/>
            <pc:sldMk cId="608048350" sldId="545"/>
            <ac:spMk id="62" creationId="{24FB6F58-0B88-F747-E124-FD2F3C21C790}"/>
          </ac:spMkLst>
        </pc:spChg>
        <pc:grpChg chg="add mod">
          <ac:chgData name="Emma Nilsson" userId="b8b68d02-0b1e-4898-a21a-450a2a06562e" providerId="ADAL" clId="{32C5F2A5-4A08-6D43-ACF6-746789B458A1}" dt="2022-09-26T11:24:56.214" v="73" actId="164"/>
          <ac:grpSpMkLst>
            <pc:docMk/>
            <pc:sldMk cId="608048350" sldId="545"/>
            <ac:grpSpMk id="2" creationId="{1667D9A3-BAD3-A25D-708F-D3A764F277C0}"/>
          </ac:grpSpMkLst>
        </pc:grpChg>
        <pc:grpChg chg="add mod">
          <ac:chgData name="Emma Nilsson" userId="b8b68d02-0b1e-4898-a21a-450a2a06562e" providerId="ADAL" clId="{32C5F2A5-4A08-6D43-ACF6-746789B458A1}" dt="2022-09-27T08:34:08.810" v="1134"/>
          <ac:grpSpMkLst>
            <pc:docMk/>
            <pc:sldMk cId="608048350" sldId="545"/>
            <ac:grpSpMk id="5" creationId="{6B84FB1E-3BB0-E9BD-C8EF-F130E2E0B64F}"/>
          </ac:grpSpMkLst>
        </pc:grpChg>
        <pc:picChg chg="mod">
          <ac:chgData name="Emma Nilsson" userId="b8b68d02-0b1e-4898-a21a-450a2a06562e" providerId="ADAL" clId="{32C5F2A5-4A08-6D43-ACF6-746789B458A1}" dt="2022-09-26T11:29:00.850" v="74" actId="164"/>
          <ac:picMkLst>
            <pc:docMk/>
            <pc:sldMk cId="608048350" sldId="545"/>
            <ac:picMk id="64" creationId="{31C7272D-AFB4-01A0-6EDA-73D26C22FD0C}"/>
          </ac:picMkLst>
        </pc:picChg>
        <pc:picChg chg="mod">
          <ac:chgData name="Emma Nilsson" userId="b8b68d02-0b1e-4898-a21a-450a2a06562e" providerId="ADAL" clId="{32C5F2A5-4A08-6D43-ACF6-746789B458A1}" dt="2022-09-26T11:32:21.800" v="76" actId="1035"/>
          <ac:picMkLst>
            <pc:docMk/>
            <pc:sldMk cId="608048350" sldId="545"/>
            <ac:picMk id="66" creationId="{227F7873-5EFB-5DC0-6A9C-C8252A6E7590}"/>
          </ac:picMkLst>
        </pc:picChg>
        <pc:picChg chg="mod">
          <ac:chgData name="Emma Nilsson" userId="b8b68d02-0b1e-4898-a21a-450a2a06562e" providerId="ADAL" clId="{32C5F2A5-4A08-6D43-ACF6-746789B458A1}" dt="2022-09-26T11:29:00.850" v="74" actId="164"/>
          <ac:picMkLst>
            <pc:docMk/>
            <pc:sldMk cId="608048350" sldId="545"/>
            <ac:picMk id="68" creationId="{9C942528-3900-DE51-F91F-F2D425169A16}"/>
          </ac:picMkLst>
        </pc:picChg>
        <pc:picChg chg="mod">
          <ac:chgData name="Emma Nilsson" userId="b8b68d02-0b1e-4898-a21a-450a2a06562e" providerId="ADAL" clId="{32C5F2A5-4A08-6D43-ACF6-746789B458A1}" dt="2022-09-26T11:29:00.850" v="74" actId="164"/>
          <ac:picMkLst>
            <pc:docMk/>
            <pc:sldMk cId="608048350" sldId="545"/>
            <ac:picMk id="70" creationId="{FA6DBD80-C793-39F0-0002-AFE0D6A15FC6}"/>
          </ac:picMkLst>
        </pc:picChg>
        <pc:picChg chg="mod">
          <ac:chgData name="Emma Nilsson" userId="b8b68d02-0b1e-4898-a21a-450a2a06562e" providerId="ADAL" clId="{32C5F2A5-4A08-6D43-ACF6-746789B458A1}" dt="2022-09-26T11:29:00.850" v="74" actId="164"/>
          <ac:picMkLst>
            <pc:docMk/>
            <pc:sldMk cId="608048350" sldId="545"/>
            <ac:picMk id="72" creationId="{867CFA03-AE29-E302-F67D-85121A889DEF}"/>
          </ac:picMkLst>
        </pc:picChg>
        <pc:picChg chg="mod">
          <ac:chgData name="Emma Nilsson" userId="b8b68d02-0b1e-4898-a21a-450a2a06562e" providerId="ADAL" clId="{32C5F2A5-4A08-6D43-ACF6-746789B458A1}" dt="2022-09-26T11:29:00.850" v="74" actId="164"/>
          <ac:picMkLst>
            <pc:docMk/>
            <pc:sldMk cId="608048350" sldId="545"/>
            <ac:picMk id="74" creationId="{7BEA1204-D6BB-3078-8C38-96270419CC2C}"/>
          </ac:picMkLst>
        </pc:picChg>
        <pc:picChg chg="mod">
          <ac:chgData name="Emma Nilsson" userId="b8b68d02-0b1e-4898-a21a-450a2a06562e" providerId="ADAL" clId="{32C5F2A5-4A08-6D43-ACF6-746789B458A1}" dt="2022-09-26T11:29:00.850" v="74" actId="164"/>
          <ac:picMkLst>
            <pc:docMk/>
            <pc:sldMk cId="608048350" sldId="545"/>
            <ac:picMk id="76" creationId="{E31B62CF-1E4A-FCD8-E115-661E03CFAAA9}"/>
          </ac:picMkLst>
        </pc:picChg>
        <pc:picChg chg="mod">
          <ac:chgData name="Emma Nilsson" userId="b8b68d02-0b1e-4898-a21a-450a2a06562e" providerId="ADAL" clId="{32C5F2A5-4A08-6D43-ACF6-746789B458A1}" dt="2022-09-26T11:29:00.850" v="74" actId="164"/>
          <ac:picMkLst>
            <pc:docMk/>
            <pc:sldMk cId="608048350" sldId="545"/>
            <ac:picMk id="78" creationId="{1BF44F71-E908-9D88-528C-34CC0D35AE2D}"/>
          </ac:picMkLst>
        </pc:picChg>
        <pc:picChg chg="mod">
          <ac:chgData name="Emma Nilsson" userId="b8b68d02-0b1e-4898-a21a-450a2a06562e" providerId="ADAL" clId="{32C5F2A5-4A08-6D43-ACF6-746789B458A1}" dt="2022-09-26T11:29:00.850" v="74" actId="164"/>
          <ac:picMkLst>
            <pc:docMk/>
            <pc:sldMk cId="608048350" sldId="545"/>
            <ac:picMk id="80" creationId="{EA107814-B63D-EA77-F4B9-532860D01114}"/>
          </ac:picMkLst>
        </pc:picChg>
        <pc:picChg chg="mod">
          <ac:chgData name="Emma Nilsson" userId="b8b68d02-0b1e-4898-a21a-450a2a06562e" providerId="ADAL" clId="{32C5F2A5-4A08-6D43-ACF6-746789B458A1}" dt="2022-09-26T11:29:00.850" v="74" actId="164"/>
          <ac:picMkLst>
            <pc:docMk/>
            <pc:sldMk cId="608048350" sldId="545"/>
            <ac:picMk id="82" creationId="{D528B4D9-6DA5-A815-ED30-79A14146182B}"/>
          </ac:picMkLst>
        </pc:picChg>
      </pc:sldChg>
      <pc:sldChg chg="delSp modSp mod modNotesTx">
        <pc:chgData name="Emma Nilsson" userId="b8b68d02-0b1e-4898-a21a-450a2a06562e" providerId="ADAL" clId="{32C5F2A5-4A08-6D43-ACF6-746789B458A1}" dt="2022-09-27T08:35:28.652" v="1144" actId="14100"/>
        <pc:sldMkLst>
          <pc:docMk/>
          <pc:sldMk cId="2846602853" sldId="546"/>
        </pc:sldMkLst>
        <pc:spChg chg="mod">
          <ac:chgData name="Emma Nilsson" userId="b8b68d02-0b1e-4898-a21a-450a2a06562e" providerId="ADAL" clId="{32C5F2A5-4A08-6D43-ACF6-746789B458A1}" dt="2022-09-27T08:35:22.335" v="1142" actId="1035"/>
          <ac:spMkLst>
            <pc:docMk/>
            <pc:sldMk cId="2846602853" sldId="546"/>
            <ac:spMk id="5" creationId="{00000000-0000-0000-0000-000000000000}"/>
          </ac:spMkLst>
        </pc:spChg>
        <pc:spChg chg="mod">
          <ac:chgData name="Emma Nilsson" userId="b8b68d02-0b1e-4898-a21a-450a2a06562e" providerId="ADAL" clId="{32C5F2A5-4A08-6D43-ACF6-746789B458A1}" dt="2022-09-27T08:35:28.652" v="1144" actId="14100"/>
          <ac:spMkLst>
            <pc:docMk/>
            <pc:sldMk cId="2846602853" sldId="546"/>
            <ac:spMk id="7" creationId="{C18E7B2B-CF67-6440-2FE3-C3E7BB9DB5F2}"/>
          </ac:spMkLst>
        </pc:spChg>
        <pc:spChg chg="del mod">
          <ac:chgData name="Emma Nilsson" userId="b8b68d02-0b1e-4898-a21a-450a2a06562e" providerId="ADAL" clId="{32C5F2A5-4A08-6D43-ACF6-746789B458A1}" dt="2022-09-26T11:59:14.882" v="97" actId="478"/>
          <ac:spMkLst>
            <pc:docMk/>
            <pc:sldMk cId="2846602853" sldId="546"/>
            <ac:spMk id="8" creationId="{00000000-0000-0000-0000-000000000000}"/>
          </ac:spMkLst>
        </pc:spChg>
        <pc:spChg chg="del mod">
          <ac:chgData name="Emma Nilsson" userId="b8b68d02-0b1e-4898-a21a-450a2a06562e" providerId="ADAL" clId="{32C5F2A5-4A08-6D43-ACF6-746789B458A1}" dt="2022-09-26T11:59:38.037" v="109" actId="478"/>
          <ac:spMkLst>
            <pc:docMk/>
            <pc:sldMk cId="2846602853" sldId="546"/>
            <ac:spMk id="9" creationId="{00000000-0000-0000-0000-000000000000}"/>
          </ac:spMkLst>
        </pc:spChg>
        <pc:spChg chg="del mod">
          <ac:chgData name="Emma Nilsson" userId="b8b68d02-0b1e-4898-a21a-450a2a06562e" providerId="ADAL" clId="{32C5F2A5-4A08-6D43-ACF6-746789B458A1}" dt="2022-09-26T11:59:45.484" v="111" actId="478"/>
          <ac:spMkLst>
            <pc:docMk/>
            <pc:sldMk cId="2846602853" sldId="546"/>
            <ac:spMk id="10" creationId="{00000000-0000-0000-0000-000000000000}"/>
          </ac:spMkLst>
        </pc:spChg>
        <pc:picChg chg="mod modCrop">
          <ac:chgData name="Emma Nilsson" userId="b8b68d02-0b1e-4898-a21a-450a2a06562e" providerId="ADAL" clId="{32C5F2A5-4A08-6D43-ACF6-746789B458A1}" dt="2022-09-27T08:35:05.969" v="1135" actId="732"/>
          <ac:picMkLst>
            <pc:docMk/>
            <pc:sldMk cId="2846602853" sldId="546"/>
            <ac:picMk id="2" creationId="{00000000-0000-0000-0000-000000000000}"/>
          </ac:picMkLst>
        </pc:picChg>
      </pc:sldChg>
      <pc:sldChg chg="modSp mod">
        <pc:chgData name="Emma Nilsson" userId="b8b68d02-0b1e-4898-a21a-450a2a06562e" providerId="ADAL" clId="{32C5F2A5-4A08-6D43-ACF6-746789B458A1}" dt="2022-09-27T08:38:29.181" v="1162" actId="166"/>
        <pc:sldMkLst>
          <pc:docMk/>
          <pc:sldMk cId="1901261380" sldId="547"/>
        </pc:sldMkLst>
        <pc:spChg chg="mod">
          <ac:chgData name="Emma Nilsson" userId="b8b68d02-0b1e-4898-a21a-450a2a06562e" providerId="ADAL" clId="{32C5F2A5-4A08-6D43-ACF6-746789B458A1}" dt="2022-09-27T08:37:57.512" v="1155" actId="166"/>
          <ac:spMkLst>
            <pc:docMk/>
            <pc:sldMk cId="1901261380" sldId="547"/>
            <ac:spMk id="3" creationId="{0B1844B1-B673-455A-886B-FDCCE2B21030}"/>
          </ac:spMkLst>
        </pc:spChg>
        <pc:spChg chg="mod">
          <ac:chgData name="Emma Nilsson" userId="b8b68d02-0b1e-4898-a21a-450a2a06562e" providerId="ADAL" clId="{32C5F2A5-4A08-6D43-ACF6-746789B458A1}" dt="2022-09-27T08:37:52.017" v="1153" actId="166"/>
          <ac:spMkLst>
            <pc:docMk/>
            <pc:sldMk cId="1901261380" sldId="547"/>
            <ac:spMk id="4" creationId="{9E089A27-AAE3-851E-EC96-DB0EE6BDFC6F}"/>
          </ac:spMkLst>
        </pc:spChg>
        <pc:spChg chg="mod">
          <ac:chgData name="Emma Nilsson" userId="b8b68d02-0b1e-4898-a21a-450a2a06562e" providerId="ADAL" clId="{32C5F2A5-4A08-6D43-ACF6-746789B458A1}" dt="2022-09-27T08:38:29.181" v="1162" actId="166"/>
          <ac:spMkLst>
            <pc:docMk/>
            <pc:sldMk cId="1901261380" sldId="547"/>
            <ac:spMk id="12" creationId="{00000000-0000-0000-0000-000000000000}"/>
          </ac:spMkLst>
        </pc:spChg>
        <pc:spChg chg="mod">
          <ac:chgData name="Emma Nilsson" userId="b8b68d02-0b1e-4898-a21a-450a2a06562e" providerId="ADAL" clId="{32C5F2A5-4A08-6D43-ACF6-746789B458A1}" dt="2022-09-27T08:38:15.199" v="1157" actId="166"/>
          <ac:spMkLst>
            <pc:docMk/>
            <pc:sldMk cId="1901261380" sldId="547"/>
            <ac:spMk id="14" creationId="{00000000-0000-0000-0000-000000000000}"/>
          </ac:spMkLst>
        </pc:spChg>
        <pc:spChg chg="mod">
          <ac:chgData name="Emma Nilsson" userId="b8b68d02-0b1e-4898-a21a-450a2a06562e" providerId="ADAL" clId="{32C5F2A5-4A08-6D43-ACF6-746789B458A1}" dt="2022-09-27T08:38:26.954" v="1161" actId="166"/>
          <ac:spMkLst>
            <pc:docMk/>
            <pc:sldMk cId="1901261380" sldId="547"/>
            <ac:spMk id="15" creationId="{00000000-0000-0000-0000-000000000000}"/>
          </ac:spMkLst>
        </pc:spChg>
        <pc:spChg chg="mod">
          <ac:chgData name="Emma Nilsson" userId="b8b68d02-0b1e-4898-a21a-450a2a06562e" providerId="ADAL" clId="{32C5F2A5-4A08-6D43-ACF6-746789B458A1}" dt="2022-09-27T08:38:29.181" v="1162" actId="166"/>
          <ac:spMkLst>
            <pc:docMk/>
            <pc:sldMk cId="1901261380" sldId="547"/>
            <ac:spMk id="16" creationId="{00000000-0000-0000-0000-000000000000}"/>
          </ac:spMkLst>
        </pc:spChg>
        <pc:spChg chg="mod">
          <ac:chgData name="Emma Nilsson" userId="b8b68d02-0b1e-4898-a21a-450a2a06562e" providerId="ADAL" clId="{32C5F2A5-4A08-6D43-ACF6-746789B458A1}" dt="2022-09-27T08:38:24.273" v="1160" actId="166"/>
          <ac:spMkLst>
            <pc:docMk/>
            <pc:sldMk cId="1901261380" sldId="547"/>
            <ac:spMk id="17" creationId="{00000000-0000-0000-0000-000000000000}"/>
          </ac:spMkLst>
        </pc:spChg>
        <pc:spChg chg="mod">
          <ac:chgData name="Emma Nilsson" userId="b8b68d02-0b1e-4898-a21a-450a2a06562e" providerId="ADAL" clId="{32C5F2A5-4A08-6D43-ACF6-746789B458A1}" dt="2022-09-27T08:38:21.362" v="1159" actId="166"/>
          <ac:spMkLst>
            <pc:docMk/>
            <pc:sldMk cId="1901261380" sldId="547"/>
            <ac:spMk id="18" creationId="{00000000-0000-0000-0000-000000000000}"/>
          </ac:spMkLst>
        </pc:spChg>
        <pc:spChg chg="mod">
          <ac:chgData name="Emma Nilsson" userId="b8b68d02-0b1e-4898-a21a-450a2a06562e" providerId="ADAL" clId="{32C5F2A5-4A08-6D43-ACF6-746789B458A1}" dt="2022-09-27T08:38:18.199" v="1158" actId="166"/>
          <ac:spMkLst>
            <pc:docMk/>
            <pc:sldMk cId="1901261380" sldId="547"/>
            <ac:spMk id="19" creationId="{00000000-0000-0000-0000-000000000000}"/>
          </ac:spMkLst>
        </pc:spChg>
        <pc:spChg chg="mod">
          <ac:chgData name="Emma Nilsson" userId="b8b68d02-0b1e-4898-a21a-450a2a06562e" providerId="ADAL" clId="{32C5F2A5-4A08-6D43-ACF6-746789B458A1}" dt="2022-09-27T08:38:26.954" v="1161" actId="166"/>
          <ac:spMkLst>
            <pc:docMk/>
            <pc:sldMk cId="1901261380" sldId="547"/>
            <ac:spMk id="21" creationId="{00000000-0000-0000-0000-000000000000}"/>
          </ac:spMkLst>
        </pc:spChg>
        <pc:spChg chg="mod">
          <ac:chgData name="Emma Nilsson" userId="b8b68d02-0b1e-4898-a21a-450a2a06562e" providerId="ADAL" clId="{32C5F2A5-4A08-6D43-ACF6-746789B458A1}" dt="2022-09-27T08:38:15.199" v="1157" actId="166"/>
          <ac:spMkLst>
            <pc:docMk/>
            <pc:sldMk cId="1901261380" sldId="547"/>
            <ac:spMk id="22" creationId="{00000000-0000-0000-0000-000000000000}"/>
          </ac:spMkLst>
        </pc:spChg>
        <pc:spChg chg="mod">
          <ac:chgData name="Emma Nilsson" userId="b8b68d02-0b1e-4898-a21a-450a2a06562e" providerId="ADAL" clId="{32C5F2A5-4A08-6D43-ACF6-746789B458A1}" dt="2022-09-27T08:38:18.199" v="1158" actId="166"/>
          <ac:spMkLst>
            <pc:docMk/>
            <pc:sldMk cId="1901261380" sldId="547"/>
            <ac:spMk id="24" creationId="{00000000-0000-0000-0000-000000000000}"/>
          </ac:spMkLst>
        </pc:spChg>
        <pc:spChg chg="mod">
          <ac:chgData name="Emma Nilsson" userId="b8b68d02-0b1e-4898-a21a-450a2a06562e" providerId="ADAL" clId="{32C5F2A5-4A08-6D43-ACF6-746789B458A1}" dt="2022-09-27T08:38:21.362" v="1159" actId="166"/>
          <ac:spMkLst>
            <pc:docMk/>
            <pc:sldMk cId="1901261380" sldId="547"/>
            <ac:spMk id="26" creationId="{00000000-0000-0000-0000-000000000000}"/>
          </ac:spMkLst>
        </pc:spChg>
        <pc:spChg chg="mod">
          <ac:chgData name="Emma Nilsson" userId="b8b68d02-0b1e-4898-a21a-450a2a06562e" providerId="ADAL" clId="{32C5F2A5-4A08-6D43-ACF6-746789B458A1}" dt="2022-09-27T08:38:24.273" v="1160" actId="166"/>
          <ac:spMkLst>
            <pc:docMk/>
            <pc:sldMk cId="1901261380" sldId="547"/>
            <ac:spMk id="27" creationId="{00000000-0000-0000-0000-000000000000}"/>
          </ac:spMkLst>
        </pc:spChg>
        <pc:picChg chg="mod">
          <ac:chgData name="Emma Nilsson" userId="b8b68d02-0b1e-4898-a21a-450a2a06562e" providerId="ADAL" clId="{32C5F2A5-4A08-6D43-ACF6-746789B458A1}" dt="2022-09-27T08:37:55.655" v="1154" actId="166"/>
          <ac:picMkLst>
            <pc:docMk/>
            <pc:sldMk cId="1901261380" sldId="547"/>
            <ac:picMk id="2" creationId="{71F45B4E-5268-C517-D06D-92F28B2223E9}"/>
          </ac:picMkLst>
        </pc:picChg>
        <pc:picChg chg="mod">
          <ac:chgData name="Emma Nilsson" userId="b8b68d02-0b1e-4898-a21a-450a2a06562e" providerId="ADAL" clId="{32C5F2A5-4A08-6D43-ACF6-746789B458A1}" dt="2022-09-27T08:37:59.691" v="1156" actId="166"/>
          <ac:picMkLst>
            <pc:docMk/>
            <pc:sldMk cId="1901261380" sldId="547"/>
            <ac:picMk id="11" creationId="{00000000-0000-0000-0000-000000000000}"/>
          </ac:picMkLst>
        </pc:picChg>
      </pc:sldChg>
      <pc:sldChg chg="modSp mod chgLayout">
        <pc:chgData name="Emma Nilsson" userId="b8b68d02-0b1e-4898-a21a-450a2a06562e" providerId="ADAL" clId="{32C5F2A5-4A08-6D43-ACF6-746789B458A1}" dt="2022-09-26T13:19:14.754" v="732" actId="700"/>
        <pc:sldMkLst>
          <pc:docMk/>
          <pc:sldMk cId="1560557932" sldId="548"/>
        </pc:sldMkLst>
        <pc:spChg chg="mod ord">
          <ac:chgData name="Emma Nilsson" userId="b8b68d02-0b1e-4898-a21a-450a2a06562e" providerId="ADAL" clId="{32C5F2A5-4A08-6D43-ACF6-746789B458A1}" dt="2022-09-26T13:19:14.754" v="732" actId="700"/>
          <ac:spMkLst>
            <pc:docMk/>
            <pc:sldMk cId="1560557932" sldId="548"/>
            <ac:spMk id="4" creationId="{00000000-0000-0000-0000-000000000000}"/>
          </ac:spMkLst>
        </pc:spChg>
      </pc:sldChg>
      <pc:sldChg chg="modSp mod chgLayout">
        <pc:chgData name="Emma Nilsson" userId="b8b68d02-0b1e-4898-a21a-450a2a06562e" providerId="ADAL" clId="{32C5F2A5-4A08-6D43-ACF6-746789B458A1}" dt="2022-09-27T07:18:14.893" v="914" actId="700"/>
        <pc:sldMkLst>
          <pc:docMk/>
          <pc:sldMk cId="1763090123" sldId="549"/>
        </pc:sldMkLst>
        <pc:spChg chg="mod ord">
          <ac:chgData name="Emma Nilsson" userId="b8b68d02-0b1e-4898-a21a-450a2a06562e" providerId="ADAL" clId="{32C5F2A5-4A08-6D43-ACF6-746789B458A1}" dt="2022-09-27T07:18:14.893" v="914" actId="700"/>
          <ac:spMkLst>
            <pc:docMk/>
            <pc:sldMk cId="1763090123" sldId="549"/>
            <ac:spMk id="2" creationId="{718A8737-EA7B-A8ED-AA69-39356EABF318}"/>
          </ac:spMkLst>
        </pc:spChg>
        <pc:spChg chg="mod ord">
          <ac:chgData name="Emma Nilsson" userId="b8b68d02-0b1e-4898-a21a-450a2a06562e" providerId="ADAL" clId="{32C5F2A5-4A08-6D43-ACF6-746789B458A1}" dt="2022-09-27T07:18:14.893" v="914" actId="700"/>
          <ac:spMkLst>
            <pc:docMk/>
            <pc:sldMk cId="1763090123" sldId="549"/>
            <ac:spMk id="4" creationId="{00000000-0000-0000-0000-000000000000}"/>
          </ac:spMkLst>
        </pc:spChg>
        <pc:spChg chg="mod ord">
          <ac:chgData name="Emma Nilsson" userId="b8b68d02-0b1e-4898-a21a-450a2a06562e" providerId="ADAL" clId="{32C5F2A5-4A08-6D43-ACF6-746789B458A1}" dt="2022-09-27T07:18:14.893" v="914" actId="700"/>
          <ac:spMkLst>
            <pc:docMk/>
            <pc:sldMk cId="1763090123" sldId="549"/>
            <ac:spMk id="5" creationId="{124315F2-9E81-F52B-50EB-72FD7FBA2FC1}"/>
          </ac:spMkLst>
        </pc:spChg>
      </pc:sldChg>
      <pc:sldChg chg="modSp mod">
        <pc:chgData name="Emma Nilsson" userId="b8b68d02-0b1e-4898-a21a-450a2a06562e" providerId="ADAL" clId="{32C5F2A5-4A08-6D43-ACF6-746789B458A1}" dt="2022-09-27T07:44:49.149" v="1052"/>
        <pc:sldMkLst>
          <pc:docMk/>
          <pc:sldMk cId="1883439948" sldId="550"/>
        </pc:sldMkLst>
        <pc:spChg chg="mod">
          <ac:chgData name="Emma Nilsson" userId="b8b68d02-0b1e-4898-a21a-450a2a06562e" providerId="ADAL" clId="{32C5F2A5-4A08-6D43-ACF6-746789B458A1}" dt="2022-09-27T07:44:49.149" v="1052"/>
          <ac:spMkLst>
            <pc:docMk/>
            <pc:sldMk cId="1883439948" sldId="550"/>
            <ac:spMk id="2" creationId="{6534C8A3-AF4D-AFB4-2155-F54D584D9740}"/>
          </ac:spMkLst>
        </pc:spChg>
      </pc:sldChg>
      <pc:sldMasterChg chg="modSp delSldLayout modSldLayout sldLayoutOrd">
        <pc:chgData name="Emma Nilsson" userId="b8b68d02-0b1e-4898-a21a-450a2a06562e" providerId="ADAL" clId="{32C5F2A5-4A08-6D43-ACF6-746789B458A1}" dt="2022-09-27T07:07:22.429" v="856"/>
        <pc:sldMasterMkLst>
          <pc:docMk/>
          <pc:sldMasterMk cId="2503872345" sldId="2147483702"/>
        </pc:sldMasterMkLst>
        <pc:spChg chg="mod">
          <ac:chgData name="Emma Nilsson" userId="b8b68d02-0b1e-4898-a21a-450a2a06562e" providerId="ADAL" clId="{32C5F2A5-4A08-6D43-ACF6-746789B458A1}" dt="2022-09-26T12:53:58.434" v="527" actId="207"/>
          <ac:spMkLst>
            <pc:docMk/>
            <pc:sldMasterMk cId="2503872345" sldId="2147483702"/>
            <ac:spMk id="2" creationId="{0F1D9020-1940-49A2-BFA3-95584FEA93EC}"/>
          </ac:spMkLst>
        </pc:spChg>
        <pc:spChg chg="mod">
          <ac:chgData name="Emma Nilsson" userId="b8b68d02-0b1e-4898-a21a-450a2a06562e" providerId="ADAL" clId="{32C5F2A5-4A08-6D43-ACF6-746789B458A1}" dt="2022-09-26T12:54:07.380" v="528" actId="207"/>
          <ac:spMkLst>
            <pc:docMk/>
            <pc:sldMasterMk cId="2503872345" sldId="2147483702"/>
            <ac:spMk id="3" creationId="{C40A15B8-FBB7-4178-991C-E12627728F18}"/>
          </ac:spMkLst>
        </pc:spChg>
        <pc:sldLayoutChg chg="modSp mod setBg">
          <pc:chgData name="Emma Nilsson" userId="b8b68d02-0b1e-4898-a21a-450a2a06562e" providerId="ADAL" clId="{32C5F2A5-4A08-6D43-ACF6-746789B458A1}" dt="2022-09-27T07:07:22.429" v="856"/>
          <pc:sldLayoutMkLst>
            <pc:docMk/>
            <pc:sldMasterMk cId="2503872345" sldId="2147483702"/>
            <pc:sldLayoutMk cId="1663479950" sldId="2147483703"/>
          </pc:sldLayoutMkLst>
          <pc:spChg chg="mod">
            <ac:chgData name="Emma Nilsson" userId="b8b68d02-0b1e-4898-a21a-450a2a06562e" providerId="ADAL" clId="{32C5F2A5-4A08-6D43-ACF6-746789B458A1}" dt="2022-09-26T13:14:03.366" v="683" actId="14100"/>
            <ac:spMkLst>
              <pc:docMk/>
              <pc:sldMasterMk cId="2503872345" sldId="2147483702"/>
              <pc:sldLayoutMk cId="1663479950" sldId="2147483703"/>
              <ac:spMk id="2" creationId="{EBE1865B-0552-40AF-8E28-A27FB0A9BD3F}"/>
            </ac:spMkLst>
          </pc:spChg>
          <pc:spChg chg="mod">
            <ac:chgData name="Emma Nilsson" userId="b8b68d02-0b1e-4898-a21a-450a2a06562e" providerId="ADAL" clId="{32C5F2A5-4A08-6D43-ACF6-746789B458A1}" dt="2022-09-26T13:14:03.366" v="683" actId="14100"/>
            <ac:spMkLst>
              <pc:docMk/>
              <pc:sldMasterMk cId="2503872345" sldId="2147483702"/>
              <pc:sldLayoutMk cId="1663479950" sldId="2147483703"/>
              <ac:spMk id="3" creationId="{299A9531-F5BA-4E5C-BE21-C657CBE8E529}"/>
            </ac:spMkLst>
          </pc:spChg>
        </pc:sldLayoutChg>
        <pc:sldLayoutChg chg="addSp modSp mod">
          <pc:chgData name="Emma Nilsson" userId="b8b68d02-0b1e-4898-a21a-450a2a06562e" providerId="ADAL" clId="{32C5F2A5-4A08-6D43-ACF6-746789B458A1}" dt="2022-09-26T13:23:24.710" v="754" actId="6014"/>
          <pc:sldLayoutMkLst>
            <pc:docMk/>
            <pc:sldMasterMk cId="2503872345" sldId="2147483702"/>
            <pc:sldLayoutMk cId="157514901" sldId="2147483704"/>
          </pc:sldLayoutMkLst>
          <pc:spChg chg="mod">
            <ac:chgData name="Emma Nilsson" userId="b8b68d02-0b1e-4898-a21a-450a2a06562e" providerId="ADAL" clId="{32C5F2A5-4A08-6D43-ACF6-746789B458A1}" dt="2022-09-26T13:14:11.438" v="685" actId="14100"/>
            <ac:spMkLst>
              <pc:docMk/>
              <pc:sldMasterMk cId="2503872345" sldId="2147483702"/>
              <pc:sldLayoutMk cId="157514901" sldId="2147483704"/>
              <ac:spMk id="2" creationId="{EBE1865B-0552-40AF-8E28-A27FB0A9BD3F}"/>
            </ac:spMkLst>
          </pc:spChg>
          <pc:spChg chg="add mod">
            <ac:chgData name="Emma Nilsson" userId="b8b68d02-0b1e-4898-a21a-450a2a06562e" providerId="ADAL" clId="{32C5F2A5-4A08-6D43-ACF6-746789B458A1}" dt="2022-09-26T13:20:42.212" v="736" actId="1035"/>
            <ac:spMkLst>
              <pc:docMk/>
              <pc:sldMasterMk cId="2503872345" sldId="2147483702"/>
              <pc:sldLayoutMk cId="157514901" sldId="2147483704"/>
              <ac:spMk id="4" creationId="{214142E2-8C78-42BF-2B38-B2ED39F8ABB6}"/>
            </ac:spMkLst>
          </pc:spChg>
          <pc:picChg chg="mod">
            <ac:chgData name="Emma Nilsson" userId="b8b68d02-0b1e-4898-a21a-450a2a06562e" providerId="ADAL" clId="{32C5F2A5-4A08-6D43-ACF6-746789B458A1}" dt="2022-09-26T13:11:23.927" v="665" actId="1076"/>
            <ac:picMkLst>
              <pc:docMk/>
              <pc:sldMasterMk cId="2503872345" sldId="2147483702"/>
              <pc:sldLayoutMk cId="157514901" sldId="2147483704"/>
              <ac:picMk id="8" creationId="{DC31ADF9-861B-45D2-8503-265750D84980}"/>
            </ac:picMkLst>
          </pc:picChg>
        </pc:sldLayoutChg>
        <pc:sldLayoutChg chg="modSp mod ord">
          <pc:chgData name="Emma Nilsson" userId="b8b68d02-0b1e-4898-a21a-450a2a06562e" providerId="ADAL" clId="{32C5F2A5-4A08-6D43-ACF6-746789B458A1}" dt="2022-09-26T13:15:59.645" v="707" actId="735"/>
          <pc:sldLayoutMkLst>
            <pc:docMk/>
            <pc:sldMasterMk cId="2503872345" sldId="2147483702"/>
            <pc:sldLayoutMk cId="575898127" sldId="2147483705"/>
          </pc:sldLayoutMkLst>
          <pc:spChg chg="mod">
            <ac:chgData name="Emma Nilsson" userId="b8b68d02-0b1e-4898-a21a-450a2a06562e" providerId="ADAL" clId="{32C5F2A5-4A08-6D43-ACF6-746789B458A1}" dt="2022-09-26T13:15:20.397" v="699" actId="14100"/>
            <ac:spMkLst>
              <pc:docMk/>
              <pc:sldMasterMk cId="2503872345" sldId="2147483702"/>
              <pc:sldLayoutMk cId="575898127" sldId="2147483705"/>
              <ac:spMk id="2" creationId="{3D944658-BA69-AB03-6BC2-FEAFF980A725}"/>
            </ac:spMkLst>
          </pc:spChg>
          <pc:spChg chg="mod">
            <ac:chgData name="Emma Nilsson" userId="b8b68d02-0b1e-4898-a21a-450a2a06562e" providerId="ADAL" clId="{32C5F2A5-4A08-6D43-ACF6-746789B458A1}" dt="2022-09-26T13:15:07.398" v="696" actId="1076"/>
            <ac:spMkLst>
              <pc:docMk/>
              <pc:sldMasterMk cId="2503872345" sldId="2147483702"/>
              <pc:sldLayoutMk cId="575898127" sldId="2147483705"/>
              <ac:spMk id="5" creationId="{DC4CC64D-0556-4EE6-8C65-19C67B09D47C}"/>
            </ac:spMkLst>
          </pc:spChg>
        </pc:sldLayoutChg>
        <pc:sldLayoutChg chg="modSp mod ord">
          <pc:chgData name="Emma Nilsson" userId="b8b68d02-0b1e-4898-a21a-450a2a06562e" providerId="ADAL" clId="{32C5F2A5-4A08-6D43-ACF6-746789B458A1}" dt="2022-09-26T13:16:07.268" v="709" actId="735"/>
          <pc:sldLayoutMkLst>
            <pc:docMk/>
            <pc:sldMasterMk cId="2503872345" sldId="2147483702"/>
            <pc:sldLayoutMk cId="2204704997" sldId="2147483706"/>
          </pc:sldLayoutMkLst>
          <pc:spChg chg="mod">
            <ac:chgData name="Emma Nilsson" userId="b8b68d02-0b1e-4898-a21a-450a2a06562e" providerId="ADAL" clId="{32C5F2A5-4A08-6D43-ACF6-746789B458A1}" dt="2022-09-26T12:44:43.170" v="472" actId="14100"/>
            <ac:spMkLst>
              <pc:docMk/>
              <pc:sldMasterMk cId="2503872345" sldId="2147483702"/>
              <pc:sldLayoutMk cId="2204704997" sldId="2147483706"/>
              <ac:spMk id="2" creationId="{2B86E423-08F7-DD1D-A229-99EF983B46DF}"/>
            </ac:spMkLst>
          </pc:spChg>
        </pc:sldLayoutChg>
        <pc:sldLayoutChg chg="modSp mod ord">
          <pc:chgData name="Emma Nilsson" userId="b8b68d02-0b1e-4898-a21a-450a2a06562e" providerId="ADAL" clId="{32C5F2A5-4A08-6D43-ACF6-746789B458A1}" dt="2022-09-26T12:46:55.824" v="493" actId="20578"/>
          <pc:sldLayoutMkLst>
            <pc:docMk/>
            <pc:sldMasterMk cId="2503872345" sldId="2147483702"/>
            <pc:sldLayoutMk cId="1259801659" sldId="2147483707"/>
          </pc:sldLayoutMkLst>
          <pc:spChg chg="mod">
            <ac:chgData name="Emma Nilsson" userId="b8b68d02-0b1e-4898-a21a-450a2a06562e" providerId="ADAL" clId="{32C5F2A5-4A08-6D43-ACF6-746789B458A1}" dt="2022-09-26T12:44:49.904" v="473" actId="14100"/>
            <ac:spMkLst>
              <pc:docMk/>
              <pc:sldMasterMk cId="2503872345" sldId="2147483702"/>
              <pc:sldLayoutMk cId="1259801659" sldId="2147483707"/>
              <ac:spMk id="2" creationId="{22E0FE35-179E-6380-C4DD-3D32A2DF1CB7}"/>
            </ac:spMkLst>
          </pc:spChg>
        </pc:sldLayoutChg>
        <pc:sldLayoutChg chg="addSp delSp modSp mod">
          <pc:chgData name="Emma Nilsson" userId="b8b68d02-0b1e-4898-a21a-450a2a06562e" providerId="ADAL" clId="{32C5F2A5-4A08-6D43-ACF6-746789B458A1}" dt="2022-09-26T12:45:36.693" v="483" actId="14100"/>
          <pc:sldLayoutMkLst>
            <pc:docMk/>
            <pc:sldMasterMk cId="2503872345" sldId="2147483702"/>
            <pc:sldLayoutMk cId="4128102313" sldId="2147483709"/>
          </pc:sldLayoutMkLst>
          <pc:spChg chg="mod">
            <ac:chgData name="Emma Nilsson" userId="b8b68d02-0b1e-4898-a21a-450a2a06562e" providerId="ADAL" clId="{32C5F2A5-4A08-6D43-ACF6-746789B458A1}" dt="2022-09-26T12:45:36.693" v="483" actId="14100"/>
            <ac:spMkLst>
              <pc:docMk/>
              <pc:sldMasterMk cId="2503872345" sldId="2147483702"/>
              <pc:sldLayoutMk cId="4128102313" sldId="2147483709"/>
              <ac:spMk id="3" creationId="{45018264-AEF9-C808-2364-D20DB0590801}"/>
            </ac:spMkLst>
          </pc:spChg>
          <pc:picChg chg="add mod">
            <ac:chgData name="Emma Nilsson" userId="b8b68d02-0b1e-4898-a21a-450a2a06562e" providerId="ADAL" clId="{32C5F2A5-4A08-6D43-ACF6-746789B458A1}" dt="2022-09-26T11:22:43.221" v="62"/>
            <ac:picMkLst>
              <pc:docMk/>
              <pc:sldMasterMk cId="2503872345" sldId="2147483702"/>
              <pc:sldLayoutMk cId="4128102313" sldId="2147483709"/>
              <ac:picMk id="4" creationId="{3BB26FB1-6643-7446-2973-1C10CFC3C48C}"/>
            </ac:picMkLst>
          </pc:picChg>
          <pc:picChg chg="del">
            <ac:chgData name="Emma Nilsson" userId="b8b68d02-0b1e-4898-a21a-450a2a06562e" providerId="ADAL" clId="{32C5F2A5-4A08-6D43-ACF6-746789B458A1}" dt="2022-09-26T11:22:42.440" v="61" actId="478"/>
            <ac:picMkLst>
              <pc:docMk/>
              <pc:sldMasterMk cId="2503872345" sldId="2147483702"/>
              <pc:sldLayoutMk cId="4128102313" sldId="2147483709"/>
              <ac:picMk id="11" creationId="{1F9623CC-6ECB-2FD2-706C-1285A6D011FD}"/>
            </ac:picMkLst>
          </pc:picChg>
        </pc:sldLayoutChg>
        <pc:sldLayoutChg chg="addSp delSp modSp mod">
          <pc:chgData name="Emma Nilsson" userId="b8b68d02-0b1e-4898-a21a-450a2a06562e" providerId="ADAL" clId="{32C5F2A5-4A08-6D43-ACF6-746789B458A1}" dt="2022-09-26T12:45:48.320" v="486" actId="14100"/>
          <pc:sldLayoutMkLst>
            <pc:docMk/>
            <pc:sldMasterMk cId="2503872345" sldId="2147483702"/>
            <pc:sldLayoutMk cId="4250493656" sldId="2147483710"/>
          </pc:sldLayoutMkLst>
          <pc:spChg chg="mod">
            <ac:chgData name="Emma Nilsson" userId="b8b68d02-0b1e-4898-a21a-450a2a06562e" providerId="ADAL" clId="{32C5F2A5-4A08-6D43-ACF6-746789B458A1}" dt="2022-09-26T12:45:48.320" v="486" actId="14100"/>
            <ac:spMkLst>
              <pc:docMk/>
              <pc:sldMasterMk cId="2503872345" sldId="2147483702"/>
              <pc:sldLayoutMk cId="4250493656" sldId="2147483710"/>
              <ac:spMk id="5" creationId="{B370533A-0594-6CB0-2966-3524788DF1AD}"/>
            </ac:spMkLst>
          </pc:spChg>
          <pc:spChg chg="mod">
            <ac:chgData name="Emma Nilsson" userId="b8b68d02-0b1e-4898-a21a-450a2a06562e" providerId="ADAL" clId="{32C5F2A5-4A08-6D43-ACF6-746789B458A1}" dt="2022-09-26T12:42:54.937" v="467" actId="1038"/>
            <ac:spMkLst>
              <pc:docMk/>
              <pc:sldMasterMk cId="2503872345" sldId="2147483702"/>
              <pc:sldLayoutMk cId="4250493656" sldId="2147483710"/>
              <ac:spMk id="15" creationId="{5C640361-E31D-D32C-8C71-273E3EE2253A}"/>
            </ac:spMkLst>
          </pc:spChg>
          <pc:spChg chg="mod">
            <ac:chgData name="Emma Nilsson" userId="b8b68d02-0b1e-4898-a21a-450a2a06562e" providerId="ADAL" clId="{32C5F2A5-4A08-6D43-ACF6-746789B458A1}" dt="2022-09-26T12:43:05.867" v="469" actId="14100"/>
            <ac:spMkLst>
              <pc:docMk/>
              <pc:sldMasterMk cId="2503872345" sldId="2147483702"/>
              <pc:sldLayoutMk cId="4250493656" sldId="2147483710"/>
              <ac:spMk id="16" creationId="{C5CA4646-3D87-4C5A-3FFB-30376E7E3982}"/>
            </ac:spMkLst>
          </pc:spChg>
          <pc:picChg chg="del">
            <ac:chgData name="Emma Nilsson" userId="b8b68d02-0b1e-4898-a21a-450a2a06562e" providerId="ADAL" clId="{32C5F2A5-4A08-6D43-ACF6-746789B458A1}" dt="2022-09-26T11:22:45.669" v="63" actId="478"/>
            <ac:picMkLst>
              <pc:docMk/>
              <pc:sldMasterMk cId="2503872345" sldId="2147483702"/>
              <pc:sldLayoutMk cId="4250493656" sldId="2147483710"/>
              <ac:picMk id="3" creationId="{A2990F98-77D1-78E9-B46E-989C83992EFE}"/>
            </ac:picMkLst>
          </pc:picChg>
          <pc:picChg chg="add mod">
            <ac:chgData name="Emma Nilsson" userId="b8b68d02-0b1e-4898-a21a-450a2a06562e" providerId="ADAL" clId="{32C5F2A5-4A08-6D43-ACF6-746789B458A1}" dt="2022-09-26T11:22:46.180" v="64"/>
            <ac:picMkLst>
              <pc:docMk/>
              <pc:sldMasterMk cId="2503872345" sldId="2147483702"/>
              <pc:sldLayoutMk cId="4250493656" sldId="2147483710"/>
              <ac:picMk id="7" creationId="{D0BFB7AC-C02F-FD70-72C9-28B04DA2CE66}"/>
            </ac:picMkLst>
          </pc:picChg>
        </pc:sldLayoutChg>
        <pc:sldLayoutChg chg="modSp mod ord">
          <pc:chgData name="Emma Nilsson" userId="b8b68d02-0b1e-4898-a21a-450a2a06562e" providerId="ADAL" clId="{32C5F2A5-4A08-6D43-ACF6-746789B458A1}" dt="2022-09-26T13:24:25.272" v="757" actId="20578"/>
          <pc:sldLayoutMkLst>
            <pc:docMk/>
            <pc:sldMasterMk cId="2503872345" sldId="2147483702"/>
            <pc:sldLayoutMk cId="610127871" sldId="2147483711"/>
          </pc:sldLayoutMkLst>
          <pc:spChg chg="mod">
            <ac:chgData name="Emma Nilsson" userId="b8b68d02-0b1e-4898-a21a-450a2a06562e" providerId="ADAL" clId="{32C5F2A5-4A08-6D43-ACF6-746789B458A1}" dt="2022-09-26T12:46:12.274" v="490" actId="14100"/>
            <ac:spMkLst>
              <pc:docMk/>
              <pc:sldMasterMk cId="2503872345" sldId="2147483702"/>
              <pc:sldLayoutMk cId="610127871" sldId="2147483711"/>
              <ac:spMk id="2" creationId="{4731AFFB-BEEA-D67E-E98B-25BC0C042609}"/>
            </ac:spMkLst>
          </pc:spChg>
        </pc:sldLayoutChg>
        <pc:sldLayoutChg chg="modSp mod ord">
          <pc:chgData name="Emma Nilsson" userId="b8b68d02-0b1e-4898-a21a-450a2a06562e" providerId="ADAL" clId="{32C5F2A5-4A08-6D43-ACF6-746789B458A1}" dt="2022-09-26T13:24:25.272" v="757" actId="20578"/>
          <pc:sldLayoutMkLst>
            <pc:docMk/>
            <pc:sldMasterMk cId="2503872345" sldId="2147483702"/>
            <pc:sldLayoutMk cId="3940706492" sldId="2147483712"/>
          </pc:sldLayoutMkLst>
          <pc:spChg chg="mod">
            <ac:chgData name="Emma Nilsson" userId="b8b68d02-0b1e-4898-a21a-450a2a06562e" providerId="ADAL" clId="{32C5F2A5-4A08-6D43-ACF6-746789B458A1}" dt="2022-09-26T12:46:20.230" v="491" actId="14100"/>
            <ac:spMkLst>
              <pc:docMk/>
              <pc:sldMasterMk cId="2503872345" sldId="2147483702"/>
              <pc:sldLayoutMk cId="3940706492" sldId="2147483712"/>
              <ac:spMk id="3" creationId="{21708686-2B55-69C2-CA38-B3F6A2B48013}"/>
            </ac:spMkLst>
          </pc:spChg>
        </pc:sldLayoutChg>
        <pc:sldLayoutChg chg="ord">
          <pc:chgData name="Emma Nilsson" userId="b8b68d02-0b1e-4898-a21a-450a2a06562e" providerId="ADAL" clId="{32C5F2A5-4A08-6D43-ACF6-746789B458A1}" dt="2022-09-26T13:24:25.272" v="757" actId="20578"/>
          <pc:sldLayoutMkLst>
            <pc:docMk/>
            <pc:sldMasterMk cId="2503872345" sldId="2147483702"/>
            <pc:sldLayoutMk cId="1887043258" sldId="2147483713"/>
          </pc:sldLayoutMkLst>
        </pc:sldLayoutChg>
        <pc:sldLayoutChg chg="modSp del mod ord">
          <pc:chgData name="Emma Nilsson" userId="b8b68d02-0b1e-4898-a21a-450a2a06562e" providerId="ADAL" clId="{32C5F2A5-4A08-6D43-ACF6-746789B458A1}" dt="2022-09-26T13:29:55.197" v="761" actId="2696"/>
          <pc:sldLayoutMkLst>
            <pc:docMk/>
            <pc:sldMasterMk cId="2503872345" sldId="2147483702"/>
            <pc:sldLayoutMk cId="3884764692" sldId="2147483714"/>
          </pc:sldLayoutMkLst>
          <pc:spChg chg="mod">
            <ac:chgData name="Emma Nilsson" userId="b8b68d02-0b1e-4898-a21a-450a2a06562e" providerId="ADAL" clId="{32C5F2A5-4A08-6D43-ACF6-746789B458A1}" dt="2022-09-26T12:46:05.723" v="489" actId="14100"/>
            <ac:spMkLst>
              <pc:docMk/>
              <pc:sldMasterMk cId="2503872345" sldId="2147483702"/>
              <pc:sldLayoutMk cId="3884764692" sldId="2147483714"/>
              <ac:spMk id="2" creationId="{F76F2484-0DC0-3A70-397A-FF26DCEAA261}"/>
            </ac:spMkLst>
          </pc:spChg>
        </pc:sldLayoutChg>
        <pc:sldLayoutChg chg="addSp delSp modSp mod ord">
          <pc:chgData name="Emma Nilsson" userId="b8b68d02-0b1e-4898-a21a-450a2a06562e" providerId="ADAL" clId="{32C5F2A5-4A08-6D43-ACF6-746789B458A1}" dt="2022-09-26T12:45:26.935" v="481" actId="14100"/>
          <pc:sldLayoutMkLst>
            <pc:docMk/>
            <pc:sldMasterMk cId="2503872345" sldId="2147483702"/>
            <pc:sldLayoutMk cId="1638603021" sldId="2147483716"/>
          </pc:sldLayoutMkLst>
          <pc:spChg chg="mod">
            <ac:chgData name="Emma Nilsson" userId="b8b68d02-0b1e-4898-a21a-450a2a06562e" providerId="ADAL" clId="{32C5F2A5-4A08-6D43-ACF6-746789B458A1}" dt="2022-09-26T12:45:26.935" v="481" actId="14100"/>
            <ac:spMkLst>
              <pc:docMk/>
              <pc:sldMasterMk cId="2503872345" sldId="2147483702"/>
              <pc:sldLayoutMk cId="1638603021" sldId="2147483716"/>
              <ac:spMk id="3" creationId="{B1EB7832-66CF-AAB8-1D20-DE40BFE75D3D}"/>
            </ac:spMkLst>
          </pc:spChg>
          <pc:picChg chg="add mod">
            <ac:chgData name="Emma Nilsson" userId="b8b68d02-0b1e-4898-a21a-450a2a06562e" providerId="ADAL" clId="{32C5F2A5-4A08-6D43-ACF6-746789B458A1}" dt="2022-09-26T11:22:53.487" v="66"/>
            <ac:picMkLst>
              <pc:docMk/>
              <pc:sldMasterMk cId="2503872345" sldId="2147483702"/>
              <pc:sldLayoutMk cId="1638603021" sldId="2147483716"/>
              <ac:picMk id="4" creationId="{3538D0B8-7DF3-3FC4-18B2-D80CCF34997E}"/>
            </ac:picMkLst>
          </pc:picChg>
          <pc:picChg chg="del">
            <ac:chgData name="Emma Nilsson" userId="b8b68d02-0b1e-4898-a21a-450a2a06562e" providerId="ADAL" clId="{32C5F2A5-4A08-6D43-ACF6-746789B458A1}" dt="2022-09-26T11:22:52.814" v="65" actId="478"/>
            <ac:picMkLst>
              <pc:docMk/>
              <pc:sldMasterMk cId="2503872345" sldId="2147483702"/>
              <pc:sldLayoutMk cId="1638603021" sldId="2147483716"/>
              <ac:picMk id="11" creationId="{1F9623CC-6ECB-2FD2-706C-1285A6D011FD}"/>
            </ac:picMkLst>
          </pc:picChg>
        </pc:sldLayoutChg>
        <pc:sldLayoutChg chg="addSp delSp modSp del mod ord">
          <pc:chgData name="Emma Nilsson" userId="b8b68d02-0b1e-4898-a21a-450a2a06562e" providerId="ADAL" clId="{32C5F2A5-4A08-6D43-ACF6-746789B458A1}" dt="2022-09-26T11:23:39.014" v="71" actId="2696"/>
          <pc:sldLayoutMkLst>
            <pc:docMk/>
            <pc:sldMasterMk cId="2503872345" sldId="2147483702"/>
            <pc:sldLayoutMk cId="2620937977" sldId="2147483717"/>
          </pc:sldLayoutMkLst>
          <pc:picChg chg="add mod">
            <ac:chgData name="Emma Nilsson" userId="b8b68d02-0b1e-4898-a21a-450a2a06562e" providerId="ADAL" clId="{32C5F2A5-4A08-6D43-ACF6-746789B458A1}" dt="2022-09-26T11:22:57.090" v="68"/>
            <ac:picMkLst>
              <pc:docMk/>
              <pc:sldMasterMk cId="2503872345" sldId="2147483702"/>
              <pc:sldLayoutMk cId="2620937977" sldId="2147483717"/>
              <ac:picMk id="4" creationId="{CAA138B1-CE7B-4E9F-737A-FCF367CF2440}"/>
            </ac:picMkLst>
          </pc:picChg>
          <pc:picChg chg="del">
            <ac:chgData name="Emma Nilsson" userId="b8b68d02-0b1e-4898-a21a-450a2a06562e" providerId="ADAL" clId="{32C5F2A5-4A08-6D43-ACF6-746789B458A1}" dt="2022-09-26T11:22:56.581" v="67" actId="478"/>
            <ac:picMkLst>
              <pc:docMk/>
              <pc:sldMasterMk cId="2503872345" sldId="2147483702"/>
              <pc:sldLayoutMk cId="2620937977" sldId="2147483717"/>
              <ac:picMk id="11" creationId="{1F9623CC-6ECB-2FD2-706C-1285A6D011FD}"/>
            </ac:picMkLst>
          </pc:picChg>
        </pc:sldLayoutChg>
        <pc:sldLayoutChg chg="modSp del mod">
          <pc:chgData name="Emma Nilsson" userId="b8b68d02-0b1e-4898-a21a-450a2a06562e" providerId="ADAL" clId="{32C5F2A5-4A08-6D43-ACF6-746789B458A1}" dt="2022-09-26T13:29:01.247" v="760" actId="2696"/>
          <pc:sldLayoutMkLst>
            <pc:docMk/>
            <pc:sldMasterMk cId="2503872345" sldId="2147483702"/>
            <pc:sldLayoutMk cId="2697467066" sldId="2147483722"/>
          </pc:sldLayoutMkLst>
          <pc:spChg chg="mod">
            <ac:chgData name="Emma Nilsson" userId="b8b68d02-0b1e-4898-a21a-450a2a06562e" providerId="ADAL" clId="{32C5F2A5-4A08-6D43-ACF6-746789B458A1}" dt="2022-09-26T13:14:44.750" v="691" actId="14100"/>
            <ac:spMkLst>
              <pc:docMk/>
              <pc:sldMasterMk cId="2503872345" sldId="2147483702"/>
              <pc:sldLayoutMk cId="2697467066" sldId="2147483722"/>
              <ac:spMk id="2" creationId="{8F835B8C-07AB-41CC-9E71-C4867F754040}"/>
            </ac:spMkLst>
          </pc:spChg>
          <pc:spChg chg="mod">
            <ac:chgData name="Emma Nilsson" userId="b8b68d02-0b1e-4898-a21a-450a2a06562e" providerId="ADAL" clId="{32C5F2A5-4A08-6D43-ACF6-746789B458A1}" dt="2022-09-26T13:22:59.517" v="752" actId="14100"/>
            <ac:spMkLst>
              <pc:docMk/>
              <pc:sldMasterMk cId="2503872345" sldId="2147483702"/>
              <pc:sldLayoutMk cId="2697467066" sldId="2147483722"/>
              <ac:spMk id="3" creationId="{3C714B15-840F-4937-81D0-04D9058592A4}"/>
            </ac:spMkLst>
          </pc:spChg>
          <pc:spChg chg="mod">
            <ac:chgData name="Emma Nilsson" userId="b8b68d02-0b1e-4898-a21a-450a2a06562e" providerId="ADAL" clId="{32C5F2A5-4A08-6D43-ACF6-746789B458A1}" dt="2022-09-26T12:46:35.173" v="492" actId="14100"/>
            <ac:spMkLst>
              <pc:docMk/>
              <pc:sldMasterMk cId="2503872345" sldId="2147483702"/>
              <pc:sldLayoutMk cId="2697467066" sldId="2147483722"/>
              <ac:spMk id="9" creationId="{DAAAC0C0-5242-A10D-3AAA-EB220D27A1C1}"/>
            </ac:spMkLst>
          </pc:spChg>
        </pc:sldLayoutChg>
        <pc:sldLayoutChg chg="addSp modSp mod">
          <pc:chgData name="Emma Nilsson" userId="b8b68d02-0b1e-4898-a21a-450a2a06562e" providerId="ADAL" clId="{32C5F2A5-4A08-6D43-ACF6-746789B458A1}" dt="2022-09-26T13:25:35.605" v="759" actId="6014"/>
          <pc:sldLayoutMkLst>
            <pc:docMk/>
            <pc:sldMasterMk cId="2503872345" sldId="2147483702"/>
            <pc:sldLayoutMk cId="3213757681" sldId="2147483723"/>
          </pc:sldLayoutMkLst>
          <pc:spChg chg="mod">
            <ac:chgData name="Emma Nilsson" userId="b8b68d02-0b1e-4898-a21a-450a2a06562e" providerId="ADAL" clId="{32C5F2A5-4A08-6D43-ACF6-746789B458A1}" dt="2022-09-26T13:14:21.998" v="687" actId="14100"/>
            <ac:spMkLst>
              <pc:docMk/>
              <pc:sldMasterMk cId="2503872345" sldId="2147483702"/>
              <pc:sldLayoutMk cId="3213757681" sldId="2147483723"/>
              <ac:spMk id="2" creationId="{8F835B8C-07AB-41CC-9E71-C4867F754040}"/>
            </ac:spMkLst>
          </pc:spChg>
          <pc:spChg chg="add mod">
            <ac:chgData name="Emma Nilsson" userId="b8b68d02-0b1e-4898-a21a-450a2a06562e" providerId="ADAL" clId="{32C5F2A5-4A08-6D43-ACF6-746789B458A1}" dt="2022-09-26T13:21:34.716" v="742" actId="1035"/>
            <ac:spMkLst>
              <pc:docMk/>
              <pc:sldMasterMk cId="2503872345" sldId="2147483702"/>
              <pc:sldLayoutMk cId="3213757681" sldId="2147483723"/>
              <ac:spMk id="3" creationId="{C7F6F94F-60FC-59E0-D203-5E736195C437}"/>
            </ac:spMkLst>
          </pc:spChg>
        </pc:sldLayoutChg>
        <pc:sldLayoutChg chg="addSp delSp modSp mod ord">
          <pc:chgData name="Emma Nilsson" userId="b8b68d02-0b1e-4898-a21a-450a2a06562e" providerId="ADAL" clId="{32C5F2A5-4A08-6D43-ACF6-746789B458A1}" dt="2022-09-26T13:16:18.295" v="712" actId="735"/>
          <pc:sldLayoutMkLst>
            <pc:docMk/>
            <pc:sldMasterMk cId="2503872345" sldId="2147483702"/>
            <pc:sldLayoutMk cId="2104076284" sldId="2147483724"/>
          </pc:sldLayoutMkLst>
          <pc:spChg chg="mod">
            <ac:chgData name="Emma Nilsson" userId="b8b68d02-0b1e-4898-a21a-450a2a06562e" providerId="ADAL" clId="{32C5F2A5-4A08-6D43-ACF6-746789B458A1}" dt="2022-09-26T12:47:22.325" v="495" actId="207"/>
            <ac:spMkLst>
              <pc:docMk/>
              <pc:sldMasterMk cId="2503872345" sldId="2147483702"/>
              <pc:sldLayoutMk cId="2104076284" sldId="2147483724"/>
              <ac:spMk id="3" creationId="{9182F77A-2646-4218-A4A9-F18D71B677DD}"/>
            </ac:spMkLst>
          </pc:spChg>
          <pc:spChg chg="mod">
            <ac:chgData name="Emma Nilsson" userId="b8b68d02-0b1e-4898-a21a-450a2a06562e" providerId="ADAL" clId="{32C5F2A5-4A08-6D43-ACF6-746789B458A1}" dt="2022-09-26T13:16:16.529" v="711" actId="14100"/>
            <ac:spMkLst>
              <pc:docMk/>
              <pc:sldMasterMk cId="2503872345" sldId="2147483702"/>
              <pc:sldLayoutMk cId="2104076284" sldId="2147483724"/>
              <ac:spMk id="5" creationId="{AABEEE43-743E-D76B-9A3F-77E171BA2611}"/>
            </ac:spMkLst>
          </pc:spChg>
          <pc:spChg chg="add del mod">
            <ac:chgData name="Emma Nilsson" userId="b8b68d02-0b1e-4898-a21a-450a2a06562e" providerId="ADAL" clId="{32C5F2A5-4A08-6D43-ACF6-746789B458A1}" dt="2022-09-26T12:48:09.463" v="499" actId="21"/>
            <ac:spMkLst>
              <pc:docMk/>
              <pc:sldMasterMk cId="2503872345" sldId="2147483702"/>
              <pc:sldLayoutMk cId="2104076284" sldId="2147483724"/>
              <ac:spMk id="6" creationId="{6901F40C-8AEF-F990-D037-2453FA2283DA}"/>
            </ac:spMkLst>
          </pc:spChg>
        </pc:sldLayoutChg>
        <pc:sldLayoutChg chg="modSp mod ord">
          <pc:chgData name="Emma Nilsson" userId="b8b68d02-0b1e-4898-a21a-450a2a06562e" providerId="ADAL" clId="{32C5F2A5-4A08-6D43-ACF6-746789B458A1}" dt="2022-09-26T12:46:55.824" v="493" actId="20578"/>
          <pc:sldLayoutMkLst>
            <pc:docMk/>
            <pc:sldMasterMk cId="2503872345" sldId="2147483702"/>
            <pc:sldLayoutMk cId="3477928622" sldId="2147483725"/>
          </pc:sldLayoutMkLst>
          <pc:spChg chg="mod">
            <ac:chgData name="Emma Nilsson" userId="b8b68d02-0b1e-4898-a21a-450a2a06562e" providerId="ADAL" clId="{32C5F2A5-4A08-6D43-ACF6-746789B458A1}" dt="2022-09-26T12:44:55.621" v="474" actId="14100"/>
            <ac:spMkLst>
              <pc:docMk/>
              <pc:sldMasterMk cId="2503872345" sldId="2147483702"/>
              <pc:sldLayoutMk cId="3477928622" sldId="2147483725"/>
              <ac:spMk id="5" creationId="{B370533A-0594-6CB0-2966-3524788DF1AD}"/>
            </ac:spMkLst>
          </pc:spChg>
        </pc:sldLayoutChg>
        <pc:sldLayoutChg chg="addSp delSp modSp mod ord">
          <pc:chgData name="Emma Nilsson" userId="b8b68d02-0b1e-4898-a21a-450a2a06562e" providerId="ADAL" clId="{32C5F2A5-4A08-6D43-ACF6-746789B458A1}" dt="2022-09-26T13:16:26.519" v="714" actId="735"/>
          <pc:sldLayoutMkLst>
            <pc:docMk/>
            <pc:sldMasterMk cId="2503872345" sldId="2147483702"/>
            <pc:sldLayoutMk cId="1410673490" sldId="2147483726"/>
          </pc:sldLayoutMkLst>
          <pc:spChg chg="add del mod">
            <ac:chgData name="Emma Nilsson" userId="b8b68d02-0b1e-4898-a21a-450a2a06562e" providerId="ADAL" clId="{32C5F2A5-4A08-6D43-ACF6-746789B458A1}" dt="2022-09-26T12:49:18.336" v="507" actId="478"/>
            <ac:spMkLst>
              <pc:docMk/>
              <pc:sldMasterMk cId="2503872345" sldId="2147483702"/>
              <pc:sldLayoutMk cId="1410673490" sldId="2147483726"/>
              <ac:spMk id="2" creationId="{2672CBF7-0AB5-454B-B2CF-D8D8232BFB41}"/>
            </ac:spMkLst>
          </pc:spChg>
          <pc:spChg chg="mod">
            <ac:chgData name="Emma Nilsson" userId="b8b68d02-0b1e-4898-a21a-450a2a06562e" providerId="ADAL" clId="{32C5F2A5-4A08-6D43-ACF6-746789B458A1}" dt="2022-09-26T12:57:29.235" v="551" actId="14100"/>
            <ac:spMkLst>
              <pc:docMk/>
              <pc:sldMasterMk cId="2503872345" sldId="2147483702"/>
              <pc:sldLayoutMk cId="1410673490" sldId="2147483726"/>
              <ac:spMk id="3" creationId="{9182F77A-2646-4218-A4A9-F18D71B677DD}"/>
            </ac:spMkLst>
          </pc:spChg>
          <pc:spChg chg="add mod">
            <ac:chgData name="Emma Nilsson" userId="b8b68d02-0b1e-4898-a21a-450a2a06562e" providerId="ADAL" clId="{32C5F2A5-4A08-6D43-ACF6-746789B458A1}" dt="2022-09-26T12:57:17.911" v="549" actId="14100"/>
            <ac:spMkLst>
              <pc:docMk/>
              <pc:sldMasterMk cId="2503872345" sldId="2147483702"/>
              <pc:sldLayoutMk cId="1410673490" sldId="2147483726"/>
              <ac:spMk id="5" creationId="{3A5614DF-677C-1786-4761-8E046EBA4474}"/>
            </ac:spMkLst>
          </pc:spChg>
          <pc:spChg chg="del mod">
            <ac:chgData name="Emma Nilsson" userId="b8b68d02-0b1e-4898-a21a-450a2a06562e" providerId="ADAL" clId="{32C5F2A5-4A08-6D43-ACF6-746789B458A1}" dt="2022-09-26T12:49:01.078" v="503" actId="478"/>
            <ac:spMkLst>
              <pc:docMk/>
              <pc:sldMasterMk cId="2503872345" sldId="2147483702"/>
              <pc:sldLayoutMk cId="1410673490" sldId="2147483726"/>
              <ac:spMk id="6" creationId="{143E10ED-4BEC-CF29-0C26-C0FBC6B8F53F}"/>
            </ac:spMkLst>
          </pc:spChg>
          <pc:spChg chg="add mod">
            <ac:chgData name="Emma Nilsson" userId="b8b68d02-0b1e-4898-a21a-450a2a06562e" providerId="ADAL" clId="{32C5F2A5-4A08-6D43-ACF6-746789B458A1}" dt="2022-09-26T12:57:22.330" v="550" actId="14100"/>
            <ac:spMkLst>
              <pc:docMk/>
              <pc:sldMasterMk cId="2503872345" sldId="2147483702"/>
              <pc:sldLayoutMk cId="1410673490" sldId="2147483726"/>
              <ac:spMk id="7" creationId="{F3224574-6649-C6C2-ED25-66AF96D27CB0}"/>
            </ac:spMkLst>
          </pc:spChg>
          <pc:spChg chg="del mod">
            <ac:chgData name="Emma Nilsson" userId="b8b68d02-0b1e-4898-a21a-450a2a06562e" providerId="ADAL" clId="{32C5F2A5-4A08-6D43-ACF6-746789B458A1}" dt="2022-09-26T12:49:02.987" v="504" actId="478"/>
            <ac:spMkLst>
              <pc:docMk/>
              <pc:sldMasterMk cId="2503872345" sldId="2147483702"/>
              <pc:sldLayoutMk cId="1410673490" sldId="2147483726"/>
              <ac:spMk id="8" creationId="{B279965C-FF7D-B381-4E21-082B449AC298}"/>
            </ac:spMkLst>
          </pc:spChg>
          <pc:spChg chg="mod">
            <ac:chgData name="Emma Nilsson" userId="b8b68d02-0b1e-4898-a21a-450a2a06562e" providerId="ADAL" clId="{32C5F2A5-4A08-6D43-ACF6-746789B458A1}" dt="2022-09-26T12:57:35.007" v="554" actId="14100"/>
            <ac:spMkLst>
              <pc:docMk/>
              <pc:sldMasterMk cId="2503872345" sldId="2147483702"/>
              <pc:sldLayoutMk cId="1410673490" sldId="2147483726"/>
              <ac:spMk id="9" creationId="{16AFE845-6A57-DD1A-7516-7AED7FC8FA1F}"/>
            </ac:spMkLst>
          </pc:spChg>
        </pc:sldLayoutChg>
        <pc:sldLayoutChg chg="modSp mod ord">
          <pc:chgData name="Emma Nilsson" userId="b8b68d02-0b1e-4898-a21a-450a2a06562e" providerId="ADAL" clId="{32C5F2A5-4A08-6D43-ACF6-746789B458A1}" dt="2022-09-26T12:46:55.824" v="493" actId="20578"/>
          <pc:sldLayoutMkLst>
            <pc:docMk/>
            <pc:sldMasterMk cId="2503872345" sldId="2147483702"/>
            <pc:sldLayoutMk cId="1076826767" sldId="2147483727"/>
          </pc:sldLayoutMkLst>
          <pc:spChg chg="mod">
            <ac:chgData name="Emma Nilsson" userId="b8b68d02-0b1e-4898-a21a-450a2a06562e" providerId="ADAL" clId="{32C5F2A5-4A08-6D43-ACF6-746789B458A1}" dt="2022-09-26T12:45:05.666" v="475" actId="14100"/>
            <ac:spMkLst>
              <pc:docMk/>
              <pc:sldMasterMk cId="2503872345" sldId="2147483702"/>
              <pc:sldLayoutMk cId="1076826767" sldId="2147483727"/>
              <ac:spMk id="7" creationId="{1AB4BFD9-D8F2-76EF-B04A-7EF7E61EB70D}"/>
            </ac:spMkLst>
          </pc:spChg>
        </pc:sldLayoutChg>
        <pc:sldLayoutChg chg="modSp mod">
          <pc:chgData name="Emma Nilsson" userId="b8b68d02-0b1e-4898-a21a-450a2a06562e" providerId="ADAL" clId="{32C5F2A5-4A08-6D43-ACF6-746789B458A1}" dt="2022-09-26T13:16:55.583" v="718" actId="735"/>
          <pc:sldLayoutMkLst>
            <pc:docMk/>
            <pc:sldMasterMk cId="2503872345" sldId="2147483702"/>
            <pc:sldLayoutMk cId="3098350042" sldId="2147483729"/>
          </pc:sldLayoutMkLst>
          <pc:spChg chg="mod">
            <ac:chgData name="Emma Nilsson" userId="b8b68d02-0b1e-4898-a21a-450a2a06562e" providerId="ADAL" clId="{32C5F2A5-4A08-6D43-ACF6-746789B458A1}" dt="2022-09-26T13:16:53.092" v="717" actId="14100"/>
            <ac:spMkLst>
              <pc:docMk/>
              <pc:sldMasterMk cId="2503872345" sldId="2147483702"/>
              <pc:sldLayoutMk cId="3098350042" sldId="2147483729"/>
              <ac:spMk id="2" creationId="{8F835B8C-07AB-41CC-9E71-C4867F754040}"/>
            </ac:spMkLst>
          </pc:spChg>
          <pc:spChg chg="mod">
            <ac:chgData name="Emma Nilsson" userId="b8b68d02-0b1e-4898-a21a-450a2a06562e" providerId="ADAL" clId="{32C5F2A5-4A08-6D43-ACF6-746789B458A1}" dt="2022-09-26T13:16:53.092" v="717" actId="14100"/>
            <ac:spMkLst>
              <pc:docMk/>
              <pc:sldMasterMk cId="2503872345" sldId="2147483702"/>
              <pc:sldLayoutMk cId="3098350042" sldId="2147483729"/>
              <ac:spMk id="3" creationId="{3C714B15-840F-4937-81D0-04D9058592A4}"/>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50800">
                <a:solidFill>
                  <a:schemeClr val="lt1"/>
                </a:solidFill>
              </a:ln>
              <a:effectLst/>
            </c:spPr>
            <c:extLst>
              <c:ext xmlns:c16="http://schemas.microsoft.com/office/drawing/2014/chart" uri="{C3380CC4-5D6E-409C-BE32-E72D297353CC}">
                <c16:uniqueId val="{00000001-8DC2-0943-BEC3-69DC14750DCA}"/>
              </c:ext>
            </c:extLst>
          </c:dPt>
          <c:dPt>
            <c:idx val="1"/>
            <c:bubble3D val="0"/>
            <c:spPr>
              <a:solidFill>
                <a:schemeClr val="accent1"/>
              </a:solidFill>
              <a:ln w="50800">
                <a:solidFill>
                  <a:schemeClr val="lt1"/>
                </a:solidFill>
              </a:ln>
              <a:effectLst/>
            </c:spPr>
            <c:extLst>
              <c:ext xmlns:c16="http://schemas.microsoft.com/office/drawing/2014/chart" uri="{C3380CC4-5D6E-409C-BE32-E72D297353CC}">
                <c16:uniqueId val="{00000003-8DC2-0943-BEC3-69DC14750DCA}"/>
              </c:ext>
            </c:extLst>
          </c:dPt>
          <c:dPt>
            <c:idx val="2"/>
            <c:bubble3D val="0"/>
            <c:spPr>
              <a:solidFill>
                <a:schemeClr val="accent1"/>
              </a:solidFill>
              <a:ln w="50800">
                <a:solidFill>
                  <a:schemeClr val="lt1"/>
                </a:solidFill>
              </a:ln>
              <a:effectLst/>
            </c:spPr>
            <c:extLst>
              <c:ext xmlns:c16="http://schemas.microsoft.com/office/drawing/2014/chart" uri="{C3380CC4-5D6E-409C-BE32-E72D297353CC}">
                <c16:uniqueId val="{00000005-8DC2-0943-BEC3-69DC14750D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DC2-0943-BEC3-69DC14750DCA}"/>
              </c:ext>
            </c:extLst>
          </c:dPt>
          <c:cat>
            <c:strRef>
              <c:f>Blad1!$A$2:$A$5</c:f>
              <c:strCache>
                <c:ptCount val="3"/>
                <c:pt idx="0">
                  <c:v>kv 1</c:v>
                </c:pt>
                <c:pt idx="1">
                  <c:v>kv 2</c:v>
                </c:pt>
                <c:pt idx="2">
                  <c:v>kv 3</c:v>
                </c:pt>
              </c:strCache>
            </c:strRef>
          </c:cat>
          <c:val>
            <c:numRef>
              <c:f>Blad1!$B$2:$B$5</c:f>
              <c:numCache>
                <c:formatCode>General</c:formatCode>
                <c:ptCount val="4"/>
                <c:pt idx="0">
                  <c:v>33.332999999999998</c:v>
                </c:pt>
                <c:pt idx="1">
                  <c:v>33.332999999999998</c:v>
                </c:pt>
                <c:pt idx="2">
                  <c:v>33.332999999999998</c:v>
                </c:pt>
              </c:numCache>
            </c:numRef>
          </c:val>
          <c:extLst>
            <c:ext xmlns:c16="http://schemas.microsoft.com/office/drawing/2014/chart" uri="{C3380CC4-5D6E-409C-BE32-E72D297353CC}">
              <c16:uniqueId val="{00000008-8DC2-0943-BEC3-69DC14750DC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5FB1A-AF1F-4AA6-AB86-BA30809691B0}" type="datetimeFigureOut">
              <a:rPr lang="sv-SE" smtClean="0"/>
              <a:t>2023-09-05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20DAA-7346-4896-8C53-2426603ADE6A}" type="slidenum">
              <a:rPr lang="sv-SE" smtClean="0"/>
              <a:t>‹#›</a:t>
            </a:fld>
            <a:endParaRPr lang="sv-SE"/>
          </a:p>
        </p:txBody>
      </p:sp>
    </p:spTree>
    <p:extLst>
      <p:ext uri="{BB962C8B-B14F-4D97-AF65-F5344CB8AC3E}">
        <p14:creationId xmlns:p14="http://schemas.microsoft.com/office/powerpoint/2010/main" val="396860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sb.se/sv/utbildning--ovning/alla-utbildningar/samhallets-krisberedskap---webbkur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msb.se/sv/utbildning--ovning/alla-utbildningar/totalforsvaret--ett-gemensamt-ansvar/" TargetMode="External"/><Relationship Id="rId4" Type="http://schemas.openxmlformats.org/officeDocument/2006/relationships/hyperlink" Target="https://webbutbildning.msb.se/utb/samhallets-krisberedska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msb.se/sv/utbildning--ovning/ovningsstod-och-verktyg/"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www.msb.se/sv/utbildning--ovning/systematisk-ovningsverksamhet/" TargetMode="External"/></Relationships>
</file>

<file path=ppt/notesSlides/_rels/notesSlide56.xml.rels><?xml version="1.0" encoding="UTF-8" standalone="yes"?>
<Relationships xmlns="http://schemas.openxmlformats.org/package/2006/relationships"><Relationship Id="rId8" Type="http://schemas.openxmlformats.org/officeDocument/2006/relationships/hyperlink" Target="https://www.klimatanpassning.se/" TargetMode="External"/><Relationship Id="rId3" Type="http://schemas.openxmlformats.org/officeDocument/2006/relationships/hyperlink" Target="https://www.msb.se/sv/utbildning--ovning/alla-utbildningar/" TargetMode="External"/><Relationship Id="rId7" Type="http://schemas.openxmlformats.org/officeDocument/2006/relationships/hyperlink" Target="https://www.msb.se/sv/amnesomraden/informationssakerhet-cybersakerhet-och-sakra-kommunikationer/systematiskt-informationssakerhetsarbete/metodstod-for-systematiskt-informationssakerhetsarbete/" TargetMode="External"/><Relationship Id="rId12" Type="http://schemas.openxmlformats.org/officeDocument/2006/relationships/hyperlink" Target="https://www.lu.se/studera/kompetensutveckling-yrkesverksamma/kompetensutveckling-genom-uppdragsutbildning/krisberedskap-yrkesverksamma-specialister"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webbutbildning.msb.se/utb/DISA/" TargetMode="External"/><Relationship Id="rId11" Type="http://schemas.openxmlformats.org/officeDocument/2006/relationships/hyperlink" Target="https://www.msb.se/sv/utbildning--ovning/alla-utbildningar/hogre-kurs-i-samhallets-krisberedskap-och-totalforsvar-steg-2/" TargetMode="External"/><Relationship Id="rId5" Type="http://schemas.openxmlformats.org/officeDocument/2006/relationships/hyperlink" Target="https://www.msb.se/sv/utbildning--ovning/alla-utbildningar/webbutbildning-om-kontinuitetshantering/" TargetMode="External"/><Relationship Id="rId10" Type="http://schemas.openxmlformats.org/officeDocument/2006/relationships/hyperlink" Target="https://www.msb.se/sv/utbildning--ovning/alla-utbildningar/hogre-kurs-i-samhallets-krisberedskap-och-totalforsvar-steg-1/" TargetMode="External"/><Relationship Id="rId4" Type="http://schemas.openxmlformats.org/officeDocument/2006/relationships/hyperlink" Target="https://www.msb.se/sv/utbildning--ovning/alla-utbildningar/totalforsvaret--ett-gemensamt-ansvar/" TargetMode="External"/><Relationship Id="rId9" Type="http://schemas.openxmlformats.org/officeDocument/2006/relationships/hyperlink" Target="https://www.msb.se/sv/utbildning--ovning/alla-utbildningar/regelverk-och-ansvar-i-totalforsvaret/"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sb.se/sv/Om-MSB/Inriktning-samhallsskydd-och-beredska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SAMHÄLLETS KRISBEREDSKAP</a:t>
            </a:r>
          </a:p>
          <a:p>
            <a:pPr marL="0" indent="0">
              <a:buNone/>
            </a:pPr>
            <a:r>
              <a:rPr lang="sv-SE" dirty="0"/>
              <a:t>Webbkursen ger en introduktion till området samhällsskydd och beredskap och utgör en grund för fortsatt lärande inom området.</a:t>
            </a:r>
          </a:p>
          <a:p>
            <a:r>
              <a:rPr lang="sv-SE" dirty="0">
                <a:hlinkClick r:id="rId3"/>
              </a:rPr>
              <a:t>https://www.msb.se/sv/utbildning--ovning/alla-utbildningar/samhallets-krisberedskap---webbkurs/</a:t>
            </a:r>
            <a:r>
              <a:rPr lang="sv-SE" dirty="0"/>
              <a:t> </a:t>
            </a:r>
          </a:p>
          <a:p>
            <a:r>
              <a:rPr lang="sv-SE" dirty="0" smtClean="0">
                <a:hlinkClick r:id="rId4"/>
              </a:rPr>
              <a:t>https</a:t>
            </a:r>
            <a:r>
              <a:rPr lang="sv-SE" dirty="0">
                <a:hlinkClick r:id="rId4"/>
              </a:rPr>
              <a:t>://webbutbildning.msb.se/utb/samhallets-krisberedskap/</a:t>
            </a:r>
            <a:endParaRPr lang="sv-SE" dirty="0"/>
          </a:p>
          <a:p>
            <a:endParaRPr lang="sv-SE" dirty="0"/>
          </a:p>
          <a:p>
            <a:r>
              <a:rPr lang="sv-SE" dirty="0"/>
              <a:t>TOTALFÖRSVAR ETT GEMENSAMT ANSVAR</a:t>
            </a:r>
          </a:p>
          <a:p>
            <a:pPr marL="0" indent="0">
              <a:buNone/>
            </a:pPr>
            <a:r>
              <a:rPr lang="sv-SE" dirty="0"/>
              <a:t>Webbkursen syftar till att utveckla grundläggande kunskap inom området totalförsvar samt uppmuntra till ett gemensamt ansvarstagande i totalförsvarsplaneringen.</a:t>
            </a:r>
          </a:p>
          <a:p>
            <a:r>
              <a:rPr lang="sv-SE" sz="1400" dirty="0">
                <a:hlinkClick r:id="rId5"/>
              </a:rPr>
              <a:t>https://www.msb.se/sv/utbildning--ovning/alla-utbildningar/totalforsvaret--ett-gemensamt-ansvar/</a:t>
            </a:r>
            <a:r>
              <a:rPr lang="sv-SE" sz="1400" dirty="0"/>
              <a:t> </a:t>
            </a:r>
          </a:p>
          <a:p>
            <a:r>
              <a:rPr lang="sv-SE" sz="1400" dirty="0" smtClean="0"/>
              <a:t>https</a:t>
            </a:r>
            <a:r>
              <a:rPr lang="sv-SE" sz="1400" dirty="0"/>
              <a:t>://webbutbildning.msb.se/utb/Totalforsvar/</a:t>
            </a:r>
            <a:endParaRPr lang="sv-SE" sz="1200" dirty="0"/>
          </a:p>
          <a:p>
            <a:endParaRPr lang="sv-SE" sz="1400" dirty="0"/>
          </a:p>
          <a:p>
            <a:endParaRPr lang="sv-SE" sz="1200" dirty="0"/>
          </a:p>
          <a:p>
            <a:endParaRPr lang="sv-SE" sz="1400"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1</a:t>
            </a:fld>
            <a:endParaRPr lang="sv-SE"/>
          </a:p>
        </p:txBody>
      </p:sp>
    </p:spTree>
    <p:extLst>
      <p:ext uri="{BB962C8B-B14F-4D97-AF65-F5344CB8AC3E}">
        <p14:creationId xmlns:p14="http://schemas.microsoft.com/office/powerpoint/2010/main" val="82782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pPr>
              <a:defRPr/>
            </a:pPr>
            <a:r>
              <a:rPr lang="sv-SE" sz="1050" dirty="0"/>
              <a:t>Det inträffar saker dagligen som hotar och skadar det som ska skyddas i samhället. I de gemensamma grunderna kallas det samhällsstörningar. Det kan vara allt från en mindre olycka, ett dammbrott, en skogsbrand eller ett dataintrång. Det kan till och med vara krigsfara eller krig. Det är ofta oväntat men det kan vara förväntat (ett oväder) eller till och med planerat (ett statsbesök, ett prinsessbröllop). Samhällsstörningar är alltså ett gemensamt uttryck för olyckor, kriser, krig och annat som har med samhällsskydd och beredskap att göra. </a:t>
            </a:r>
          </a:p>
          <a:p>
            <a:pPr>
              <a:defRPr/>
            </a:pPr>
            <a:endParaRPr lang="sv-SE" sz="1050" dirty="0"/>
          </a:p>
          <a:p>
            <a:pPr>
              <a:defRPr/>
            </a:pPr>
            <a:r>
              <a:rPr lang="sv-SE" sz="1050" dirty="0"/>
              <a:t>Normalt klarar vi av samhällsstörningar i samhället med en eller ett par aktörer inblandade, men det kan ibland krävas många fler. Erfarenheter från större övningar och verkliga händelser visar att samhället – aktörer – ofta brister i att hantera händelser tillsammans.</a:t>
            </a:r>
          </a:p>
          <a:p>
            <a:pPr>
              <a:defRPr/>
            </a:pPr>
            <a:endParaRPr lang="sv-SE" sz="1050" dirty="0"/>
          </a:p>
          <a:p>
            <a:pPr>
              <a:defRPr/>
            </a:pPr>
            <a:r>
              <a:rPr lang="sv-SE" sz="1050" dirty="0"/>
              <a:t>Att använda termen samhällsstörningar är ett sätt att öppna upp för att förstå en händelse ur flera perspektiv. Att använda termerna olycka, kris, krig riskerar att utgå mycket från lagstiftning och myndighetsuppdrag. Vi vill använda ordet samhällsstörningar för att det kan leda till att fler känner sig berörda av att hantera en, eller flera samtidiga, händelser. Säger man att det inträffat en ”olycka” kanske det främst är polisen, räddningstjänsten och akutsjukvården som känner sig berörda. Men säger man samhällsstörningar, då tror vi att det blir lättare för fler att snabbt komma på tå och tänka ”Hur kan denna samhällsstörning beröra mig och vår verksamhet?”, ”Vilka fler i kommunen, eller länet kan bli berörda?” Kanske det är en olycka som kräver expertis eller agerande från en nationell myndighet? Då ska man hellre prata om samhällsstörningar än om en olycka.</a:t>
            </a:r>
          </a:p>
          <a:p>
            <a:pPr>
              <a:defRPr/>
            </a:pPr>
            <a:endParaRPr lang="sv-SE" sz="1050" dirty="0"/>
          </a:p>
          <a:p>
            <a:pPr>
              <a:defRPr/>
            </a:pPr>
            <a:r>
              <a:rPr lang="sv-SE" sz="1050" dirty="0"/>
              <a:t>Källa: Gemensamma grunder för samverkan och ledning vid samhällsstörningar</a:t>
            </a:r>
            <a:r>
              <a:rPr lang="sv-SE" sz="1050" baseline="0" dirty="0"/>
              <a:t> (MSB 777, 2108)</a:t>
            </a:r>
            <a:endParaRPr lang="sv-SE" sz="1050" dirty="0"/>
          </a:p>
          <a:p>
            <a:pPr eaLnBrk="1" fontAlgn="auto" hangingPunct="1">
              <a:spcBef>
                <a:spcPts val="0"/>
              </a:spcBef>
              <a:spcAft>
                <a:spcPts val="0"/>
              </a:spcAft>
              <a:defRPr/>
            </a:pPr>
            <a:endParaRPr lang="sv-SE" sz="1050" dirty="0"/>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10</a:t>
            </a:fld>
            <a:endParaRPr lang="sv-SE" altLang="sv-SE">
              <a:latin typeface="Calibri" panose="020F0502020204030204" pitchFamily="34" charset="0"/>
            </a:endParaRPr>
          </a:p>
        </p:txBody>
      </p:sp>
    </p:spTree>
    <p:extLst>
      <p:ext uri="{BB962C8B-B14F-4D97-AF65-F5344CB8AC3E}">
        <p14:creationId xmlns:p14="http://schemas.microsoft.com/office/powerpoint/2010/main" val="148035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I Sverige finns det inte en särskild krisorganisation som tar över hanteringen när en samhällsstörning inträffar. Alla som berörs av händelsen och kan bidra till att hantera konsekvenserna ansvarar och bidrar utifrån sitt ansvarsområde. Detta förväntas även av företag och privatpersoner. Det är grunden för svensk krisberedskap.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Krisberedskap handlar om att minska sårbarheten i samhället och att utveckla förmågan att hantera krissituationer. Den bygger på att samhällets ordinarie, dagliga verksamheter förebygger och hanterar händelser.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När en samhällsstörning inte kan hanteras med ordinarie resurser och organisation krävs samordnade åtgärder från flera aktörer. Det sker genom att flera aktörer samverkar sa att samhällets resurser används effektivt och ger minskade konsekvenser.</a:t>
            </a:r>
          </a:p>
        </p:txBody>
      </p:sp>
      <p:sp>
        <p:nvSpPr>
          <p:cNvPr id="4" name="Platshållare för bildnummer 3"/>
          <p:cNvSpPr>
            <a:spLocks noGrp="1"/>
          </p:cNvSpPr>
          <p:nvPr>
            <p:ph type="sldNum" sz="quarter" idx="5"/>
          </p:nvPr>
        </p:nvSpPr>
        <p:spPr/>
        <p:txBody>
          <a:bodyPr/>
          <a:lstStyle/>
          <a:p>
            <a:fld id="{BE020DAA-7346-4896-8C53-2426603ADE6A}" type="slidenum">
              <a:rPr lang="sv-SE" smtClean="0"/>
              <a:t>11</a:t>
            </a:fld>
            <a:endParaRPr lang="sv-SE"/>
          </a:p>
        </p:txBody>
      </p:sp>
    </p:spTree>
    <p:extLst>
      <p:ext uri="{BB962C8B-B14F-4D97-AF65-F5344CB8AC3E}">
        <p14:creationId xmlns:p14="http://schemas.microsoft.com/office/powerpoint/2010/main" val="3586311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Calibri" panose="020F0502020204030204" pitchFamily="34" charset="0"/>
                <a:cs typeface="Times New Roman" panose="02020603050405020304" pitchFamily="18" charset="0"/>
              </a:rPr>
              <a:t>Alla som på något sätt bidrar i hanteringen av en samhällsstörning kallas i beredskapssystemet för en aktör.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Calibri" panose="020F0502020204030204" pitchFamily="34" charset="0"/>
                <a:cs typeface="Times New Roman" panose="02020603050405020304" pitchFamily="18" charset="0"/>
              </a:rPr>
              <a:t>Aktörerna kan vara offentliga, privata och frivilliga organisationer men också enskilda individer. De befinner sig inom olika ansvarsområden i samhället, från lokal nivå ända upp till internationella sammanhang och ska tillsammans se till att samhället fungerar - oavsett händelse.</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En av utgångspunkterna för det civila försvaret är att det ska bygga på krisberedskapen. </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En god krisberedskap i fredstid skapar en viktig grund för den förmåga som behövs i krig.</a:t>
            </a:r>
          </a:p>
          <a:p>
            <a:pPr>
              <a:spcAft>
                <a:spcPts val="0"/>
              </a:spcAft>
            </a:pPr>
            <a:r>
              <a:rPr lang="sv-SE" sz="1200" dirty="0">
                <a:ea typeface="Calibri" panose="020F0502020204030204" pitchFamily="34" charset="0"/>
                <a:cs typeface="Times New Roman" panose="02020603050405020304" pitchFamily="18" charset="0"/>
              </a:rPr>
              <a:t>Totalförsvar är verksamhet som behövs för att förbereda Sverige för krig. Under högsta beredskap är totalförsvar all den samhällsverksamhet som då ska bedrivas.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Totalförsvar är med andra ord ingen enskild organisation. Enhetliga och gemensamma samverkansformer och ett gemensamt språkbruk underlättar kontakterna mellan aktörerna och förståelse för varandras roller. </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12</a:t>
            </a:fld>
            <a:endParaRPr lang="sv-SE"/>
          </a:p>
        </p:txBody>
      </p:sp>
    </p:spTree>
    <p:extLst>
      <p:ext uri="{BB962C8B-B14F-4D97-AF65-F5344CB8AC3E}">
        <p14:creationId xmlns:p14="http://schemas.microsoft.com/office/powerpoint/2010/main" val="155042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Regeringen har en viktig roll i totalförsvaret. Regeringen styr de statliga myndigheterna och därmed prioriteringarna för beredskapsplaneringen. Regeringsformen ger regeringen utökade befogenheter i krig, inklusive rätt att utfärda föreskrifter som annars ska meddelas som lag. Det är också regeringen som fattar beslut om höjd 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Varken regeringen eller riksdagen, eller deras enskilda medlemmar, får fatta beslut eller utöva befogenhet om de befinner sig på ockuperat område. Vid krig eller krigsfara kan krigsdelegationen ersätta riksdagen efter beslut från Utrikesnämnden, alternativt från regeringen om nämnden inte kan sammanträda. Krigsdelegationen består av talmannen som blir ordförande, samt femtio riksdagsledamöter. Ledamöterna väljs av riksdagen för varje mandatperiod.</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13</a:t>
            </a:fld>
            <a:endParaRPr lang="sv-SE"/>
          </a:p>
        </p:txBody>
      </p:sp>
    </p:spTree>
    <p:extLst>
      <p:ext uri="{BB962C8B-B14F-4D97-AF65-F5344CB8AC3E}">
        <p14:creationId xmlns:p14="http://schemas.microsoft.com/office/powerpoint/2010/main" val="1886641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solidFill>
                  <a:srgbClr val="00B050"/>
                </a:solidFill>
                <a:ea typeface="Calibri" panose="020F0502020204030204" pitchFamily="34" charset="0"/>
                <a:cs typeface="Times New Roman" panose="02020603050405020304" pitchFamily="18" charset="0"/>
              </a:rPr>
              <a:t>Det finns cirka 220 statliga myndigheter som har uppgift att utföra den verksamhet som riksdag och regering har beslutat om och se till att lagar följs. Alla statliga myndigheter har ett ansvar att minska sårbarheter i samhället och utveckla en god förmåga att hantera sina</a:t>
            </a:r>
            <a:r>
              <a:rPr lang="sv-SE" sz="1200" baseline="0" dirty="0">
                <a:solidFill>
                  <a:srgbClr val="00B050"/>
                </a:solidFill>
                <a:ea typeface="Calibri" panose="020F0502020204030204" pitchFamily="34" charset="0"/>
                <a:cs typeface="Times New Roman" panose="02020603050405020304" pitchFamily="18" charset="0"/>
              </a:rPr>
              <a:t> </a:t>
            </a:r>
            <a:r>
              <a:rPr lang="sv-SE" sz="1200" dirty="0">
                <a:solidFill>
                  <a:srgbClr val="00B050"/>
                </a:solidFill>
                <a:ea typeface="Calibri" panose="020F0502020204030204" pitchFamily="34" charset="0"/>
                <a:cs typeface="Times New Roman" panose="02020603050405020304" pitchFamily="18" charset="0"/>
              </a:rPr>
              <a:t>uppgifter i vardagen och under samhällsstörningar. De har också ett ansvar att samverka med andra myndigheter.</a:t>
            </a:r>
          </a:p>
          <a:p>
            <a:pPr>
              <a:spcAft>
                <a:spcPts val="0"/>
              </a:spcAft>
            </a:pPr>
            <a:r>
              <a:rPr lang="sv-SE" sz="1200" dirty="0">
                <a:solidFill>
                  <a:srgbClr val="00B050"/>
                </a:solidFill>
                <a:ea typeface="Calibri" panose="020F0502020204030204" pitchFamily="34" charset="0"/>
                <a:cs typeface="Times New Roman" panose="02020603050405020304" pitchFamily="18" charset="0"/>
              </a:rPr>
              <a:t> </a:t>
            </a:r>
          </a:p>
          <a:p>
            <a:pPr>
              <a:spcAft>
                <a:spcPts val="0"/>
              </a:spcAft>
            </a:pPr>
            <a:r>
              <a:rPr lang="sv-SE" sz="1200" dirty="0">
                <a:solidFill>
                  <a:srgbClr val="00B050"/>
                </a:solidFill>
                <a:ea typeface="Calibri" panose="020F0502020204030204" pitchFamily="34" charset="0"/>
                <a:cs typeface="Times New Roman" panose="02020603050405020304" pitchFamily="18" charset="0"/>
              </a:rPr>
              <a:t>Några av myndigheterna (60) är beredskapsmyndigheter</a:t>
            </a:r>
            <a:r>
              <a:rPr lang="sv-SE" sz="1200" baseline="0" dirty="0">
                <a:solidFill>
                  <a:srgbClr val="00B050"/>
                </a:solidFill>
                <a:ea typeface="Calibri" panose="020F0502020204030204" pitchFamily="34" charset="0"/>
                <a:cs typeface="Times New Roman" panose="02020603050405020304" pitchFamily="18" charset="0"/>
              </a:rPr>
              <a:t> med </a:t>
            </a:r>
            <a:r>
              <a:rPr lang="sv-SE" sz="1200" dirty="0">
                <a:solidFill>
                  <a:srgbClr val="00B050"/>
                </a:solidFill>
                <a:ea typeface="Calibri" panose="020F0502020204030204" pitchFamily="34" charset="0"/>
                <a:cs typeface="Times New Roman" panose="02020603050405020304" pitchFamily="18" charset="0"/>
              </a:rPr>
              <a:t>ett särskilt ansvar för krisberedskap och höjd beredskap. Det innebär bland annat att de måste planera och ha en beredskap för samhällsstörningar. De ska till exempel genomföra nödvändig omvärldsbevakning, risk- och sårbarhetsanalyser, utbilda och öva berörd personal samt genomföra utvecklingsinsatser för att klara sina uppgifter vid höjd beredskap.</a:t>
            </a:r>
          </a:p>
          <a:p>
            <a:pPr>
              <a:spcAft>
                <a:spcPts val="0"/>
              </a:spcAft>
            </a:pPr>
            <a:r>
              <a:rPr lang="sv-SE" sz="1200" dirty="0">
                <a:solidFill>
                  <a:srgbClr val="00B050"/>
                </a:solidFill>
                <a:ea typeface="Calibri" panose="020F0502020204030204" pitchFamily="34" charset="0"/>
                <a:cs typeface="Times New Roman" panose="02020603050405020304" pitchFamily="18" charset="0"/>
              </a:rPr>
              <a:t> </a:t>
            </a:r>
          </a:p>
        </p:txBody>
      </p:sp>
      <p:sp>
        <p:nvSpPr>
          <p:cNvPr id="4" name="Platshållare för bildnummer 3"/>
          <p:cNvSpPr>
            <a:spLocks noGrp="1"/>
          </p:cNvSpPr>
          <p:nvPr>
            <p:ph type="sldNum" sz="quarter" idx="5"/>
          </p:nvPr>
        </p:nvSpPr>
        <p:spPr/>
        <p:txBody>
          <a:bodyPr/>
          <a:lstStyle/>
          <a:p>
            <a:fld id="{BE020DAA-7346-4896-8C53-2426603ADE6A}" type="slidenum">
              <a:rPr lang="sv-SE" smtClean="0"/>
              <a:t>14</a:t>
            </a:fld>
            <a:endParaRPr lang="sv-SE"/>
          </a:p>
        </p:txBody>
      </p:sp>
    </p:spTree>
    <p:extLst>
      <p:ext uri="{BB962C8B-B14F-4D97-AF65-F5344CB8AC3E}">
        <p14:creationId xmlns:p14="http://schemas.microsoft.com/office/powerpoint/2010/main" val="1964963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solidFill>
                  <a:srgbClr val="00B050"/>
                </a:solidFill>
                <a:ea typeface="Calibri" panose="020F0502020204030204" pitchFamily="34" charset="0"/>
                <a:cs typeface="Times New Roman" panose="02020603050405020304" pitchFamily="18" charset="0"/>
              </a:rPr>
              <a:t>Krisberedskap </a:t>
            </a:r>
            <a:endParaRPr lang="sv-SE" sz="1200" dirty="0">
              <a:solidFill>
                <a:srgbClr val="00B050"/>
              </a:solidFill>
              <a:ea typeface="Calibri" panose="020F0502020204030204" pitchFamily="34" charset="0"/>
              <a:cs typeface="Times New Roman" panose="02020603050405020304" pitchFamily="18" charset="0"/>
            </a:endParaRPr>
          </a:p>
          <a:p>
            <a:pPr>
              <a:spcAft>
                <a:spcPts val="0"/>
              </a:spcAft>
            </a:pPr>
            <a:r>
              <a:rPr lang="sv-SE" sz="1200" dirty="0">
                <a:solidFill>
                  <a:srgbClr val="00B050"/>
                </a:solidFill>
                <a:ea typeface="Calibri" panose="020F0502020204030204" pitchFamily="34" charset="0"/>
                <a:cs typeface="Times New Roman" panose="02020603050405020304" pitchFamily="18" charset="0"/>
              </a:rPr>
              <a:t>Länsstyrelserna är regeringens företrädare på regional nivå och har som det en sammanhållande och stödjande roll inom krisberedskap och civilt försvar i länen. Länsstyrelserna är beredskapsmyndigheter. I det förebyggande arbetet tar de bland annat fram risk- och sårbarhetsanalyser, håller regionala råd för krisberedskap</a:t>
            </a:r>
            <a:r>
              <a:rPr lang="sv-SE" sz="1200" baseline="0" dirty="0">
                <a:solidFill>
                  <a:srgbClr val="00B050"/>
                </a:solidFill>
                <a:ea typeface="Calibri" panose="020F0502020204030204" pitchFamily="34" charset="0"/>
                <a:cs typeface="Times New Roman" panose="02020603050405020304" pitchFamily="18" charset="0"/>
              </a:rPr>
              <a:t> </a:t>
            </a:r>
            <a:r>
              <a:rPr lang="sv-SE" sz="1200" dirty="0">
                <a:solidFill>
                  <a:srgbClr val="00B050"/>
                </a:solidFill>
                <a:ea typeface="Calibri" panose="020F0502020204030204" pitchFamily="34" charset="0"/>
                <a:cs typeface="Times New Roman" panose="02020603050405020304" pitchFamily="18" charset="0"/>
              </a:rPr>
              <a:t>och ger stöd åt kommunerna genom utbildning, övning och stöd i risk- och sårbarhetsanalyser.</a:t>
            </a:r>
          </a:p>
          <a:p>
            <a:pPr>
              <a:spcAft>
                <a:spcPts val="0"/>
              </a:spcAft>
            </a:pPr>
            <a:r>
              <a:rPr lang="sv-SE" sz="1200" dirty="0">
                <a:solidFill>
                  <a:srgbClr val="00B050"/>
                </a:solidFill>
                <a:ea typeface="Calibri" panose="020F0502020204030204" pitchFamily="34" charset="0"/>
                <a:cs typeface="Times New Roman" panose="02020603050405020304" pitchFamily="18" charset="0"/>
              </a:rPr>
              <a:t> </a:t>
            </a:r>
          </a:p>
          <a:p>
            <a:pPr>
              <a:spcAft>
                <a:spcPts val="0"/>
              </a:spcAft>
            </a:pPr>
            <a:r>
              <a:rPr lang="sv-SE" sz="1200" dirty="0">
                <a:solidFill>
                  <a:srgbClr val="00B050"/>
                </a:solidFill>
                <a:ea typeface="Calibri" panose="020F0502020204030204" pitchFamily="34" charset="0"/>
                <a:cs typeface="Times New Roman" panose="02020603050405020304" pitchFamily="18" charset="0"/>
              </a:rPr>
              <a:t>Vid en samhällsstörning är länsstyrelsen geografiskt områdesansvarig myndighet på regional nivå. Det innebär att länsstyrelsen samordnar verksamhet mellan berörda kommuner, regioner, myndigheter, företag och organisationer så att samhällets resurser utnyttjas på bästa sätt.</a:t>
            </a:r>
          </a:p>
          <a:p>
            <a:pPr>
              <a:spcAft>
                <a:spcPts val="0"/>
              </a:spcAft>
            </a:pPr>
            <a:r>
              <a:rPr lang="sv-SE" sz="1200" dirty="0">
                <a:solidFill>
                  <a:srgbClr val="00B050"/>
                </a:solidFill>
                <a:ea typeface="Calibri" panose="020F0502020204030204" pitchFamily="34" charset="0"/>
                <a:cs typeface="Times New Roman" panose="02020603050405020304" pitchFamily="18" charset="0"/>
              </a:rPr>
              <a:t> </a:t>
            </a:r>
          </a:p>
          <a:p>
            <a:pPr>
              <a:spcAft>
                <a:spcPts val="0"/>
              </a:spcAft>
            </a:pPr>
            <a:r>
              <a:rPr lang="sv-SE" sz="1200" dirty="0">
                <a:solidFill>
                  <a:srgbClr val="00B050"/>
                </a:solidFill>
                <a:ea typeface="Calibri" panose="020F0502020204030204" pitchFamily="34" charset="0"/>
                <a:cs typeface="Times New Roman" panose="02020603050405020304" pitchFamily="18" charset="0"/>
              </a:rPr>
              <a:t>När det gäller totalförsvar är länsstyrelserna även den högsta totalförsvarsmyndigheten inom länet och har det geografiska områdesansvaret på regional nivå. Länsstyrelserna har viktiga</a:t>
            </a:r>
            <a:r>
              <a:rPr lang="sv-SE" sz="1200" baseline="0" dirty="0">
                <a:solidFill>
                  <a:srgbClr val="00B050"/>
                </a:solidFill>
                <a:ea typeface="Calibri" panose="020F0502020204030204" pitchFamily="34" charset="0"/>
                <a:cs typeface="Times New Roman" panose="02020603050405020304" pitchFamily="18" charset="0"/>
              </a:rPr>
              <a:t> </a:t>
            </a:r>
            <a:r>
              <a:rPr lang="sv-SE" sz="1200" dirty="0">
                <a:solidFill>
                  <a:srgbClr val="00B050"/>
                </a:solidFill>
                <a:ea typeface="Calibri" panose="020F0502020204030204" pitchFamily="34" charset="0"/>
                <a:cs typeface="Times New Roman" panose="02020603050405020304" pitchFamily="18" charset="0"/>
              </a:rPr>
              <a:t>uppgifter i den fredstida planeringen och ska även verka för samordning av aktörerna i länet vid höjd beredskap.</a:t>
            </a:r>
          </a:p>
          <a:p>
            <a:pPr>
              <a:spcAft>
                <a:spcPts val="0"/>
              </a:spcAft>
            </a:pPr>
            <a:r>
              <a:rPr lang="sv-SE" sz="1200" dirty="0">
                <a:solidFill>
                  <a:srgbClr val="00B050"/>
                </a:solidFill>
                <a:ea typeface="Calibri" panose="020F0502020204030204" pitchFamily="34" charset="0"/>
                <a:cs typeface="Times New Roman" panose="02020603050405020304" pitchFamily="18" charset="0"/>
              </a:rPr>
              <a:t> </a:t>
            </a:r>
          </a:p>
          <a:p>
            <a:pPr>
              <a:spcAft>
                <a:spcPts val="0"/>
              </a:spcAft>
            </a:pPr>
            <a:r>
              <a:rPr lang="sv-SE" sz="1200" dirty="0">
                <a:solidFill>
                  <a:srgbClr val="00B050"/>
                </a:solidFill>
                <a:ea typeface="Calibri" panose="020F0502020204030204" pitchFamily="34" charset="0"/>
                <a:cs typeface="Times New Roman" panose="02020603050405020304" pitchFamily="18" charset="0"/>
              </a:rPr>
              <a:t>Länsstyrelserna ska agera så att samordning uppnås kring aktörernas åtgärder före, under och efter en samhällsstörning. De ska också samordna kommunikation till media och allmänhet, samt prioritera resurser.</a:t>
            </a:r>
          </a:p>
          <a:p>
            <a:pPr>
              <a:spcAft>
                <a:spcPts val="0"/>
              </a:spcAft>
            </a:pPr>
            <a:endParaRPr lang="sv-SE" sz="1200" dirty="0">
              <a:solidFill>
                <a:srgbClr val="00B050"/>
              </a:solidFill>
              <a:ea typeface="Calibri" panose="020F0502020204030204" pitchFamily="34" charset="0"/>
              <a:cs typeface="Times New Roman" panose="02020603050405020304" pitchFamily="18" charset="0"/>
            </a:endParaRPr>
          </a:p>
          <a:p>
            <a:pPr>
              <a:spcAft>
                <a:spcPts val="0"/>
              </a:spcAft>
            </a:pPr>
            <a:r>
              <a:rPr lang="sv-SE" sz="1200" b="1" dirty="0">
                <a:solidFill>
                  <a:srgbClr val="00B050"/>
                </a:solidFill>
                <a:ea typeface="Calibri" panose="020F0502020204030204" pitchFamily="34" charset="0"/>
                <a:cs typeface="Times New Roman" panose="02020603050405020304" pitchFamily="18" charset="0"/>
              </a:rPr>
              <a:t>OBS NYTT DEN 1 OKTOBER 2022</a:t>
            </a:r>
          </a:p>
          <a:p>
            <a:r>
              <a:rPr lang="sv-SE" sz="1200" b="0" i="0" kern="1200" dirty="0">
                <a:solidFill>
                  <a:schemeClr val="tx1"/>
                </a:solidFill>
                <a:effectLst/>
                <a:latin typeface="+mn-lt"/>
                <a:ea typeface="+mn-ea"/>
                <a:cs typeface="+mn-cs"/>
              </a:rPr>
              <a:t>En högre regional nivå inrättas genom att dela in landets 21 länsstyrelser i sex civilområden. I varje civilområde ska mellan två och sju länsstyrelser ingå. För varje område utses en ansvarig länsstyrelse där landshövdingen kommer att benämnas civilområdeschef.</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Civilområdesansvariga länsstyrelser får uppgifter som syftar till att det civila försvaret inom civilområdet får en enhetlig inriktning. I samarbete med Försvarsmakten ska de också arbeta för att totalförsvaret inom civilområdet får en enhetlig inriktning.</a:t>
            </a:r>
          </a:p>
          <a:p>
            <a:pPr>
              <a:spcAft>
                <a:spcPts val="0"/>
              </a:spcAft>
            </a:pPr>
            <a:endParaRPr lang="sv-SE" sz="1200" dirty="0">
              <a:solidFill>
                <a:srgbClr val="00B050"/>
              </a:solidFill>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15</a:t>
            </a:fld>
            <a:endParaRPr lang="sv-SE"/>
          </a:p>
        </p:txBody>
      </p:sp>
    </p:spTree>
    <p:extLst>
      <p:ext uri="{BB962C8B-B14F-4D97-AF65-F5344CB8AC3E}">
        <p14:creationId xmlns:p14="http://schemas.microsoft.com/office/powerpoint/2010/main" val="61859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solidFill>
                  <a:srgbClr val="0070C0"/>
                </a:solidFill>
                <a:ea typeface="Calibri" panose="020F0502020204030204" pitchFamily="34" charset="0"/>
                <a:cs typeface="Times New Roman" panose="02020603050405020304" pitchFamily="18" charset="0"/>
              </a:rPr>
              <a:t>Krisberedskap</a:t>
            </a:r>
          </a:p>
          <a:p>
            <a:pPr>
              <a:spcAft>
                <a:spcPts val="0"/>
              </a:spcAft>
            </a:pPr>
            <a:r>
              <a:rPr lang="sv-SE" sz="1200" dirty="0">
                <a:ea typeface="Calibri" panose="020F0502020204030204" pitchFamily="34" charset="0"/>
                <a:cs typeface="Times New Roman" panose="02020603050405020304" pitchFamily="18" charset="0"/>
              </a:rPr>
              <a:t>Sveriges regioner ansvarar för uppgifter som är gemensamma för stora geografiska områden. Det handlar om hälso- och sjukvård, smittskydd, kultur, kollektivtrafik och att stärka regionernas tillväxt och utveckling.</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Vid en samhällsstörning är regionens uppgift exempelvis att fördela resurser inom främst sjukvård och kollektivtrafik så att störningens påverkan på ordinarie verksamhet blir så liten som möjligt. Regionernas skyldighet är att genom risk- och sårbarhetsanalyser, planering, utbildning och övning minska sårbarheten i sin verksamhet och ha en god förmåga att hantera krissituationer i fredstid. Regioner ska därigenom också uppnå en grundläggande förmåga till civilt försvar.</a:t>
            </a:r>
          </a:p>
          <a:p>
            <a:pPr>
              <a:spcAft>
                <a:spcPts val="0"/>
              </a:spcAft>
            </a:pPr>
            <a:r>
              <a:rPr lang="sv-SE" sz="1200" dirty="0">
                <a:ea typeface="Calibri" panose="020F0502020204030204" pitchFamily="34" charset="0"/>
                <a:cs typeface="Times New Roman" panose="02020603050405020304" pitchFamily="18" charset="0"/>
              </a:rPr>
              <a:t> </a:t>
            </a:r>
          </a:p>
          <a:p>
            <a:pPr>
              <a:spcBef>
                <a:spcPts val="200"/>
              </a:spcBef>
              <a:spcAft>
                <a:spcPts val="0"/>
              </a:spcAft>
            </a:pPr>
            <a:r>
              <a:rPr lang="sv-SE" sz="1200" b="1" dirty="0">
                <a:solidFill>
                  <a:srgbClr val="2F5496"/>
                </a:solidFill>
                <a:ea typeface="Times New Roman" panose="02020603050405020304" pitchFamily="18" charset="0"/>
                <a:cs typeface="Times New Roman" panose="02020603050405020304" pitchFamily="18" charset="0"/>
              </a:rPr>
              <a:t>Totalförsvar</a:t>
            </a:r>
          </a:p>
          <a:p>
            <a:pPr>
              <a:spcAft>
                <a:spcPts val="0"/>
              </a:spcAft>
            </a:pPr>
            <a:r>
              <a:rPr lang="sv-SE" sz="1200" dirty="0">
                <a:ea typeface="Calibri" panose="020F0502020204030204" pitchFamily="34" charset="0"/>
                <a:cs typeface="Times New Roman" panose="02020603050405020304" pitchFamily="18" charset="0"/>
              </a:rPr>
              <a:t>Regionerna har ansvar för verksamheter som sjukvård och kollektivtrafik både i fredstid och vid höjd beredskap. Regionerna ska planera så att verksamheten kan bedrivas även vid höjd 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Regionerna ska de närmaste åren i sin planering fokusera på att höja kompetensen när det gäller totalförsvaret. De ska beskriva vad som ska klaras av vid höjd beredskap, samt hur det ska gå till. Det handlar framför allt om regionernas ansvar för hälso- och sjukvård, smittskydd samt kollektivtrafik. Vidare behöver regionerna arbeta med säkerhetsskyddet som är ett prioriterat område i totalförsvarsplaneringen, samt med utformningen av krigsorganisationen och krigsplaceringen av personal.</a:t>
            </a:r>
          </a:p>
          <a:p>
            <a:pPr>
              <a:spcAft>
                <a:spcPts val="0"/>
              </a:spcAft>
            </a:pPr>
            <a:r>
              <a:rPr lang="sv-SE" sz="1200" dirty="0">
                <a:ea typeface="Calibri" panose="020F0502020204030204" pitchFamily="34" charset="0"/>
                <a:cs typeface="Times New Roman" panose="02020603050405020304" pitchFamily="18" charset="0"/>
              </a:rPr>
              <a:t> </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16</a:t>
            </a:fld>
            <a:endParaRPr lang="sv-SE"/>
          </a:p>
        </p:txBody>
      </p:sp>
    </p:spTree>
    <p:extLst>
      <p:ext uri="{BB962C8B-B14F-4D97-AF65-F5344CB8AC3E}">
        <p14:creationId xmlns:p14="http://schemas.microsoft.com/office/powerpoint/2010/main" val="1686491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200"/>
              </a:spcBef>
              <a:spcAft>
                <a:spcPts val="0"/>
              </a:spcAft>
            </a:pPr>
            <a:r>
              <a:rPr lang="sv-SE" sz="1200" b="1" dirty="0">
                <a:solidFill>
                  <a:srgbClr val="2F5496"/>
                </a:solidFill>
                <a:ea typeface="Times New Roman" panose="02020603050405020304" pitchFamily="18" charset="0"/>
                <a:cs typeface="Times New Roman" panose="02020603050405020304" pitchFamily="18" charset="0"/>
              </a:rPr>
              <a:t>Krisberedskap </a:t>
            </a:r>
          </a:p>
          <a:p>
            <a:pPr>
              <a:spcAft>
                <a:spcPts val="0"/>
              </a:spcAft>
            </a:pPr>
            <a:r>
              <a:rPr lang="sv-SE" sz="1200" dirty="0">
                <a:ea typeface="Calibri" panose="020F0502020204030204" pitchFamily="34" charset="0"/>
                <a:cs typeface="Times New Roman" panose="02020603050405020304" pitchFamily="18" charset="0"/>
              </a:rPr>
              <a:t>Sveriges kommuner har en central roll i samhällets krisberedskap. Varje kommun ansvarar för en stor del av den samhällsservice som finns där människor lever och bor. Kommunerna är skyldiga att ha vissa verksamheter enligt lag exempelvis förskola, skola, räddningstjänst, socialtjänst och äldreomsorg. </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Varje kommun har skyldighet att genom risk- och sårbarhetsanalyser, planering, utbildning och övning minska sårbarheten i sin verksamhet och ha en god förmåga att hantera krissituationer i fredstid. Kommunerna ska därigenom också uppnå en grundläggande förmåga till civilt försvar. Kommunen har också ett geografiskt områdesansvar som innebär att samordna de aktörer som är involverade vid en samhällsstörning inom kommunens område.</a:t>
            </a:r>
          </a:p>
          <a:p>
            <a:pPr>
              <a:spcAft>
                <a:spcPts val="0"/>
              </a:spcAft>
            </a:pPr>
            <a:r>
              <a:rPr lang="sv-SE" sz="1200" dirty="0">
                <a:ea typeface="Calibri" panose="020F0502020204030204" pitchFamily="34" charset="0"/>
                <a:cs typeface="Times New Roman" panose="02020603050405020304" pitchFamily="18" charset="0"/>
              </a:rPr>
              <a:t> </a:t>
            </a:r>
          </a:p>
          <a:p>
            <a:pPr>
              <a:spcBef>
                <a:spcPts val="200"/>
              </a:spcBef>
              <a:spcAft>
                <a:spcPts val="0"/>
              </a:spcAft>
            </a:pPr>
            <a:r>
              <a:rPr lang="sv-SE" sz="1200" b="1" dirty="0">
                <a:solidFill>
                  <a:srgbClr val="2F5496"/>
                </a:solidFill>
                <a:ea typeface="Times New Roman" panose="02020603050405020304" pitchFamily="18" charset="0"/>
                <a:cs typeface="Times New Roman" panose="02020603050405020304" pitchFamily="18" charset="0"/>
              </a:rPr>
              <a:t>Totalförsvar</a:t>
            </a:r>
          </a:p>
          <a:p>
            <a:pPr>
              <a:spcAft>
                <a:spcPts val="0"/>
              </a:spcAft>
            </a:pPr>
            <a:r>
              <a:rPr lang="sv-SE" sz="1200" dirty="0">
                <a:ea typeface="Calibri" panose="020F0502020204030204" pitchFamily="34" charset="0"/>
                <a:cs typeface="Times New Roman" panose="02020603050405020304" pitchFamily="18" charset="0"/>
              </a:rPr>
              <a:t>Kommunerna är geografiskt områdesansvariga på lokal nivå både i fredstid och vid höjd beredskap. De ska verka för att samordning uppnås kring aktörernas åtgärder inför och under en samhällsstörning. De ska också verka för att informationen till allmänheten</a:t>
            </a:r>
          </a:p>
          <a:p>
            <a:pPr>
              <a:spcAft>
                <a:spcPts val="0"/>
              </a:spcAft>
            </a:pPr>
            <a:r>
              <a:rPr lang="sv-SE" sz="1200" dirty="0">
                <a:ea typeface="Calibri" panose="020F0502020204030204" pitchFamily="34" charset="0"/>
                <a:cs typeface="Times New Roman" panose="02020603050405020304" pitchFamily="18" charset="0"/>
              </a:rPr>
              <a:t>samordnas.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Vidare ska kommunerna arbeta med säkerhetsskyddet, samt med utformningen av krigsorganisationen och krigsplaceringen av personal. Vissa kommuner har fått utökade medel för att komma längre i sin beredskapsplanering.</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17</a:t>
            </a:fld>
            <a:endParaRPr lang="sv-SE"/>
          </a:p>
        </p:txBody>
      </p:sp>
    </p:spTree>
    <p:extLst>
      <p:ext uri="{BB962C8B-B14F-4D97-AF65-F5344CB8AC3E}">
        <p14:creationId xmlns:p14="http://schemas.microsoft.com/office/powerpoint/2010/main" val="2530591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solidFill>
                  <a:srgbClr val="2F5496"/>
                </a:solidFill>
                <a:ea typeface="Times New Roman" panose="02020603050405020304" pitchFamily="18" charset="0"/>
                <a:cs typeface="Times New Roman" panose="02020603050405020304" pitchFamily="18" charset="0"/>
              </a:rPr>
              <a:t>Krisberedskap </a:t>
            </a:r>
          </a:p>
          <a:p>
            <a:pPr>
              <a:spcAft>
                <a:spcPts val="0"/>
              </a:spcAft>
            </a:pPr>
            <a:r>
              <a:rPr lang="sv-SE" sz="1200" dirty="0">
                <a:ea typeface="Calibri" panose="020F0502020204030204" pitchFamily="34" charset="0"/>
                <a:cs typeface="Times New Roman" panose="02020603050405020304" pitchFamily="18" charset="0"/>
              </a:rPr>
              <a:t>En stor del av den samhällsviktiga verksamheten bedrivs av företag inom områden som till exempel energiförsörjning, finansiella tjänster, handel och industri, information och kommunikation samt livsmedel.</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Vid samhällsstörningar är aktörer i näringslivet viktiga för att bidra till att minska konsekvenserna och använda samhällets resurser effektivt. En väl fungerande privat-offentlig samverkan är en viktig förutsättning.</a:t>
            </a:r>
          </a:p>
          <a:p>
            <a:pPr>
              <a:spcBef>
                <a:spcPts val="200"/>
              </a:spcBef>
              <a:spcAft>
                <a:spcPts val="0"/>
              </a:spcAft>
            </a:pPr>
            <a:r>
              <a:rPr lang="sv-SE" sz="1200" b="1" dirty="0">
                <a:solidFill>
                  <a:srgbClr val="2F5496"/>
                </a:solidFill>
                <a:ea typeface="Times New Roman" panose="02020603050405020304" pitchFamily="18" charset="0"/>
                <a:cs typeface="Times New Roman" panose="02020603050405020304" pitchFamily="18" charset="0"/>
              </a:rPr>
              <a:t> </a:t>
            </a:r>
          </a:p>
          <a:p>
            <a:pPr>
              <a:spcBef>
                <a:spcPts val="200"/>
              </a:spcBef>
              <a:spcAft>
                <a:spcPts val="0"/>
              </a:spcAft>
            </a:pPr>
            <a:r>
              <a:rPr lang="sv-SE" sz="1200" b="1" dirty="0">
                <a:solidFill>
                  <a:srgbClr val="2F5496"/>
                </a:solidFill>
                <a:ea typeface="Times New Roman" panose="02020603050405020304" pitchFamily="18" charset="0"/>
                <a:cs typeface="Times New Roman" panose="02020603050405020304" pitchFamily="18" charset="0"/>
              </a:rPr>
              <a:t>Totalförsvar</a:t>
            </a:r>
          </a:p>
          <a:p>
            <a:pPr>
              <a:spcAft>
                <a:spcPts val="0"/>
              </a:spcAft>
            </a:pPr>
            <a:r>
              <a:rPr lang="sv-SE" sz="1200" dirty="0">
                <a:ea typeface="Calibri" panose="020F0502020204030204" pitchFamily="34" charset="0"/>
                <a:cs typeface="Times New Roman" panose="02020603050405020304" pitchFamily="18" charset="0"/>
              </a:rPr>
              <a:t>Många samhällsviktiga verksamheter, till exempel inom transporter, utförs idag av privata aktörer. De resurser som ägs av privata aktörer är nödvändiga för att tillgodose totalförsvarets behov. Därför behöver näringslivet involveras i arbetet med samhällets</a:t>
            </a:r>
          </a:p>
          <a:p>
            <a:pPr>
              <a:spcAft>
                <a:spcPts val="0"/>
              </a:spcAft>
            </a:pPr>
            <a:r>
              <a:rPr lang="sv-SE" sz="1200" dirty="0">
                <a:ea typeface="Calibri" panose="020F0502020204030204" pitchFamily="34" charset="0"/>
                <a:cs typeface="Times New Roman" panose="02020603050405020304" pitchFamily="18" charset="0"/>
              </a:rPr>
              <a:t>säkerhet, i planeringen och förberedelsearbetet för höjd beredskap. Staten har vid höjd beredskap långtgående befogenheter att reglera marknaden och göra ingrepp i enskilda näringsidkares rättigheter.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Beredskapsmyndigheter kan inom sitt område träffa avtal med företag som vid krig eller krigsfara ska tillhandahålla varor och tjänster som är viktiga för totalförsvaret.</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18</a:t>
            </a:fld>
            <a:endParaRPr lang="sv-SE"/>
          </a:p>
        </p:txBody>
      </p:sp>
    </p:spTree>
    <p:extLst>
      <p:ext uri="{BB962C8B-B14F-4D97-AF65-F5344CB8AC3E}">
        <p14:creationId xmlns:p14="http://schemas.microsoft.com/office/powerpoint/2010/main" val="742516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200"/>
              </a:spcBef>
              <a:spcAft>
                <a:spcPts val="0"/>
              </a:spcAft>
            </a:pPr>
            <a:r>
              <a:rPr lang="sv-SE" sz="1200" b="1" dirty="0" smtClean="0">
                <a:solidFill>
                  <a:srgbClr val="2F5496"/>
                </a:solidFill>
                <a:ea typeface="Times New Roman" panose="02020603050405020304" pitchFamily="18" charset="0"/>
                <a:cs typeface="Times New Roman" panose="02020603050405020304" pitchFamily="18" charset="0"/>
              </a:rPr>
              <a:t>Krisberedskap </a:t>
            </a:r>
          </a:p>
          <a:p>
            <a:pPr>
              <a:spcAft>
                <a:spcPts val="0"/>
              </a:spcAft>
            </a:pPr>
            <a:r>
              <a:rPr lang="sv-SE" sz="1200" dirty="0" smtClean="0">
                <a:ea typeface="Calibri" panose="020F0502020204030204" pitchFamily="34" charset="0"/>
                <a:cs typeface="Times New Roman" panose="02020603050405020304" pitchFamily="18" charset="0"/>
              </a:rPr>
              <a:t>Vid större samhällsstörningar är det viktigt att samhället kan ta emot hjälp från frivilliga organisationer och spontanfrivilliga. Frivilliga försvarsorganisationer (FFO) är 18 frivilliga försvarsorganisationer med särskilt utpekad ställning enligt </a:t>
            </a:r>
            <a:r>
              <a:rPr lang="sv-SE" sz="1200" i="1" dirty="0" smtClean="0">
                <a:ea typeface="Calibri" panose="020F0502020204030204" pitchFamily="34" charset="0"/>
                <a:cs typeface="Times New Roman" panose="02020603050405020304" pitchFamily="18" charset="0"/>
              </a:rPr>
              <a:t>Förordningen om frivillig försvarsverksamhet</a:t>
            </a:r>
            <a:r>
              <a:rPr lang="sv-SE" sz="1200" dirty="0" smtClean="0">
                <a:ea typeface="Calibri" panose="020F0502020204030204" pitchFamily="34" charset="0"/>
                <a:cs typeface="Times New Roman" panose="02020603050405020304" pitchFamily="18" charset="0"/>
              </a:rPr>
              <a:t>.  De är ideella och medlemsstyrda organisationerna som har uppdrag mot olika beredskapsområden och utbildar och rekryterar förstärkningsresurser för</a:t>
            </a:r>
            <a:r>
              <a:rPr lang="sv-SE" sz="1200" baseline="0" dirty="0" smtClean="0">
                <a:ea typeface="Calibri" panose="020F0502020204030204" pitchFamily="34" charset="0"/>
                <a:cs typeface="Times New Roman" panose="02020603050405020304" pitchFamily="18" charset="0"/>
              </a:rPr>
              <a:t> </a:t>
            </a:r>
            <a:r>
              <a:rPr lang="sv-SE" sz="1200" dirty="0" smtClean="0">
                <a:ea typeface="Calibri" panose="020F0502020204030204" pitchFamily="34" charset="0"/>
                <a:cs typeface="Times New Roman" panose="02020603050405020304" pitchFamily="18" charset="0"/>
              </a:rPr>
              <a:t>myndigheter, regioner och kommuner. I dessa organisationer finns en stor bredd av kunskap och erfarenhet inom till exempel logistik, samband, djursmitta, flyg samt samverkan och ledning.</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Exempel på frivilliga försvarsorganisationer är Svenska Lottakåren, Frivilliga flygkåren och Svenska Brukshundklubben.</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Trossamfunden finns organiserade genom Myndigheten för stöd till trossamfund (SST) och utgör en stor och bred resurs för samhällets krisberedskap och civilt försvar på alla nivåer.</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Det finns också en mängd andra ideella och medlemsstyrda organisationer och grupperingar som är viktiga för krisberedskapen och det civila försvaret, till exempel Rädda Barnen och </a:t>
            </a:r>
            <a:r>
              <a:rPr lang="sv-SE" sz="1200" dirty="0" err="1" smtClean="0">
                <a:ea typeface="Calibri" panose="020F0502020204030204" pitchFamily="34" charset="0"/>
                <a:cs typeface="Times New Roman" panose="02020603050405020304" pitchFamily="18" charset="0"/>
              </a:rPr>
              <a:t>Missing</a:t>
            </a:r>
            <a:r>
              <a:rPr lang="sv-SE" sz="1200" dirty="0" smtClean="0">
                <a:ea typeface="Calibri" panose="020F0502020204030204" pitchFamily="34" charset="0"/>
                <a:cs typeface="Times New Roman" panose="02020603050405020304" pitchFamily="18" charset="0"/>
              </a:rPr>
              <a:t> </a:t>
            </a:r>
            <a:r>
              <a:rPr lang="sv-SE" sz="1200" dirty="0" err="1" smtClean="0">
                <a:ea typeface="Calibri" panose="020F0502020204030204" pitchFamily="34" charset="0"/>
                <a:cs typeface="Times New Roman" panose="02020603050405020304" pitchFamily="18" charset="0"/>
              </a:rPr>
              <a:t>People</a:t>
            </a:r>
            <a:r>
              <a:rPr lang="sv-SE" sz="1200" dirty="0" smtClean="0">
                <a:ea typeface="Calibri" panose="020F0502020204030204" pitchFamily="34" charset="0"/>
                <a:cs typeface="Times New Roman" panose="02020603050405020304" pitchFamily="18" charset="0"/>
              </a:rPr>
              <a:t>.</a:t>
            </a:r>
          </a:p>
          <a:p>
            <a:pPr>
              <a:spcAft>
                <a:spcPts val="0"/>
              </a:spcAft>
            </a:pPr>
            <a:r>
              <a:rPr lang="sv-SE" sz="1200" b="1" dirty="0" smtClean="0">
                <a:ea typeface="Calibri" panose="020F0502020204030204" pitchFamily="34" charset="0"/>
                <a:cs typeface="Times New Roman" panose="02020603050405020304" pitchFamily="18" charset="0"/>
              </a:rPr>
              <a:t> </a:t>
            </a:r>
            <a:endParaRPr lang="sv-SE" sz="1200" dirty="0" smtClean="0">
              <a:ea typeface="Calibri" panose="020F0502020204030204" pitchFamily="34" charset="0"/>
              <a:cs typeface="Times New Roman" panose="02020603050405020304" pitchFamily="18" charset="0"/>
            </a:endParaRPr>
          </a:p>
          <a:p>
            <a:pPr>
              <a:spcBef>
                <a:spcPts val="200"/>
              </a:spcBef>
              <a:spcAft>
                <a:spcPts val="0"/>
              </a:spcAft>
            </a:pPr>
            <a:r>
              <a:rPr lang="sv-SE" sz="1200" b="1" dirty="0" smtClean="0">
                <a:solidFill>
                  <a:srgbClr val="2F5496"/>
                </a:solidFill>
                <a:ea typeface="Times New Roman" panose="02020603050405020304" pitchFamily="18" charset="0"/>
                <a:cs typeface="Times New Roman" panose="02020603050405020304" pitchFamily="18" charset="0"/>
              </a:rPr>
              <a:t>Totalförsvar</a:t>
            </a:r>
          </a:p>
          <a:p>
            <a:pPr>
              <a:spcAft>
                <a:spcPts val="0"/>
              </a:spcAft>
            </a:pPr>
            <a:r>
              <a:rPr lang="sv-SE" sz="1200" dirty="0" smtClean="0">
                <a:ea typeface="Calibri" panose="020F0502020204030204" pitchFamily="34" charset="0"/>
                <a:cs typeface="Times New Roman" panose="02020603050405020304" pitchFamily="18" charset="0"/>
              </a:rPr>
              <a:t>Frivilliga försvarsorganisationer utgör en del av totalförsvarets personalförsörjning. Organisationerna förstärker de ansvariga aktörernas förmåga och uthållighet. Med stöd i frivilligförordning kan offentliga aktörer teckna avtal med de frivilliga som också kan ingå</a:t>
            </a:r>
            <a:r>
              <a:rPr lang="sv-SE" sz="1200" baseline="0" dirty="0" smtClean="0">
                <a:ea typeface="Calibri" panose="020F0502020204030204" pitchFamily="34" charset="0"/>
                <a:cs typeface="Times New Roman" panose="02020603050405020304" pitchFamily="18" charset="0"/>
              </a:rPr>
              <a:t> i myndighetens krigsorganisation.</a:t>
            </a:r>
            <a:r>
              <a:rPr lang="sv-SE" sz="1200" dirty="0" smtClean="0">
                <a:ea typeface="Calibri" panose="020F0502020204030204" pitchFamily="34" charset="0"/>
                <a:cs typeface="Times New Roman" panose="02020603050405020304" pitchFamily="18" charset="0"/>
              </a:rPr>
              <a:t> De ska också förmedla viktig information om krisberedskap och totalförsvar till allmänheten. </a:t>
            </a:r>
            <a:r>
              <a:rPr lang="sv-SE" sz="1200" smtClean="0">
                <a:ea typeface="Calibri" panose="020F0502020204030204" pitchFamily="34" charset="0"/>
                <a:cs typeface="Times New Roman" panose="02020603050405020304" pitchFamily="18" charset="0"/>
              </a:rPr>
              <a:t>Det handlar både om att stärka individens egen beredskap för att klara av påfrestningar, men också om riktad information om vad som gäller vid höjd beredskap.</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19</a:t>
            </a:fld>
            <a:endParaRPr lang="sv-SE"/>
          </a:p>
        </p:txBody>
      </p:sp>
    </p:spTree>
    <p:extLst>
      <p:ext uri="{BB962C8B-B14F-4D97-AF65-F5344CB8AC3E}">
        <p14:creationId xmlns:p14="http://schemas.microsoft.com/office/powerpoint/2010/main" val="337046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2</a:t>
            </a:fld>
            <a:endParaRPr lang="sv-SE" dirty="0"/>
          </a:p>
        </p:txBody>
      </p:sp>
    </p:spTree>
    <p:extLst>
      <p:ext uri="{BB962C8B-B14F-4D97-AF65-F5344CB8AC3E}">
        <p14:creationId xmlns:p14="http://schemas.microsoft.com/office/powerpoint/2010/main" val="98007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solidFill>
                  <a:srgbClr val="2F5496"/>
                </a:solidFill>
                <a:ea typeface="Times New Roman" panose="02020603050405020304" pitchFamily="18" charset="0"/>
                <a:cs typeface="Times New Roman" panose="02020603050405020304" pitchFamily="18" charset="0"/>
              </a:rPr>
              <a:t>Krisberedskap </a:t>
            </a:r>
          </a:p>
          <a:p>
            <a:pPr>
              <a:spcAft>
                <a:spcPts val="0"/>
              </a:spcAft>
            </a:pPr>
            <a:r>
              <a:rPr lang="sv-SE" sz="1200" dirty="0" smtClean="0">
                <a:solidFill>
                  <a:srgbClr val="FF0000"/>
                </a:solidFill>
                <a:ea typeface="Calibri" panose="020F0502020204030204" pitchFamily="34" charset="0"/>
                <a:cs typeface="Times New Roman" panose="02020603050405020304" pitchFamily="18" charset="0"/>
              </a:rPr>
              <a:t>I den inledande fasen i en krissituation måste resurserna i första hand riktas till de mest sårbara och utsatta grupperna i samhället och de personer som är i störst behov av samhällets stöd och insatser. Enskilda individer bör därför i så stor utsträckning som möjligt vidta egna förberedelser för att under en begränsad tid kunna tillgodose sina grundläggande behov av t.ex. vatten, mat och värme samt för att kunna ta del av information, råd och anvisningar från ansvariga myndigheter och andra berörda aktörer. Avvägningen mellan det allmännas ansvar och enskilda människors ansvar baseras på grundsynen att den enskilde har ett primärt ansvar för att skydda sitt liv och sin egendom. Först när den enskilde inte klarar detta längre, kan det bli ett åtagande eller en skyldighet för det allmänna att ingripa. (källa Prop. 2013/14:144 sid 29)</a:t>
            </a:r>
            <a:endParaRPr lang="sv-SE" sz="1200" dirty="0">
              <a:solidFill>
                <a:srgbClr val="FF0000"/>
              </a:solidFill>
              <a:ea typeface="Calibri" panose="020F0502020204030204" pitchFamily="34" charset="0"/>
              <a:cs typeface="Times New Roman" panose="02020603050405020304" pitchFamily="18" charset="0"/>
            </a:endParaRPr>
          </a:p>
          <a:p>
            <a:pPr>
              <a:spcAft>
                <a:spcPts val="0"/>
              </a:spcAft>
            </a:pPr>
            <a:endParaRPr lang="sv-SE" sz="1200" dirty="0" smtClean="0">
              <a:ea typeface="Calibri" panose="020F0502020204030204" pitchFamily="34" charset="0"/>
              <a:cs typeface="Times New Roman" panose="02020603050405020304" pitchFamily="18" charset="0"/>
            </a:endParaRPr>
          </a:p>
          <a:p>
            <a:pPr>
              <a:spcAft>
                <a:spcPts val="0"/>
              </a:spcAft>
            </a:pPr>
            <a:r>
              <a:rPr lang="sv-SE" sz="1200" dirty="0" smtClean="0">
                <a:ea typeface="Calibri" panose="020F0502020204030204" pitchFamily="34" charset="0"/>
                <a:cs typeface="Times New Roman" panose="02020603050405020304" pitchFamily="18" charset="0"/>
              </a:rPr>
              <a:t>Lagen </a:t>
            </a:r>
            <a:r>
              <a:rPr lang="sv-SE" sz="1200" dirty="0">
                <a:ea typeface="Calibri" panose="020F0502020204030204" pitchFamily="34" charset="0"/>
                <a:cs typeface="Times New Roman" panose="02020603050405020304" pitchFamily="18" charset="0"/>
              </a:rPr>
              <a:t>om skydd mot olyckor säger att '"När något allvarligt inträffar har den eller de som upptäcker det en skyldighet att, om det är möjligt, varna dem som är i fara och vid behov tillkalla hjälp". 2 kap. 15 LSO (2003:778).</a:t>
            </a:r>
          </a:p>
          <a:p>
            <a:pPr>
              <a:spcAft>
                <a:spcPts val="0"/>
              </a:spcAft>
            </a:pPr>
            <a:r>
              <a:rPr lang="sv-SE" sz="1200" dirty="0">
                <a:ea typeface="Calibri" panose="020F0502020204030204" pitchFamily="34" charset="0"/>
                <a:cs typeface="Times New Roman" panose="02020603050405020304" pitchFamily="18" charset="0"/>
              </a:rPr>
              <a:t> </a:t>
            </a:r>
          </a:p>
          <a:p>
            <a:pPr>
              <a:spcBef>
                <a:spcPts val="200"/>
              </a:spcBef>
              <a:spcAft>
                <a:spcPts val="0"/>
              </a:spcAft>
            </a:pPr>
            <a:r>
              <a:rPr lang="sv-SE" sz="1200" b="1" dirty="0">
                <a:solidFill>
                  <a:srgbClr val="2F5496"/>
                </a:solidFill>
                <a:ea typeface="Times New Roman" panose="02020603050405020304" pitchFamily="18" charset="0"/>
                <a:cs typeface="Times New Roman" panose="02020603050405020304" pitchFamily="18" charset="0"/>
              </a:rPr>
              <a:t>Totalförsvar</a:t>
            </a:r>
          </a:p>
          <a:p>
            <a:pPr>
              <a:spcAft>
                <a:spcPts val="0"/>
              </a:spcAft>
            </a:pPr>
            <a:r>
              <a:rPr lang="sv-SE" sz="1200" dirty="0">
                <a:ea typeface="Calibri" panose="020F0502020204030204" pitchFamily="34" charset="0"/>
                <a:cs typeface="Times New Roman" panose="02020603050405020304" pitchFamily="18" charset="0"/>
              </a:rPr>
              <a:t>Alla mellan 16 och 70 år som bor i Sverige omfattas av totalförsvarsplikten och har därmed ansvar för att bidra </a:t>
            </a:r>
            <a:r>
              <a:rPr lang="sv-SE" sz="1200" dirty="0" smtClean="0">
                <a:ea typeface="Calibri" panose="020F0502020204030204" pitchFamily="34" charset="0"/>
                <a:cs typeface="Times New Roman" panose="02020603050405020304" pitchFamily="18" charset="0"/>
              </a:rPr>
              <a:t>i totalförsvaret. </a:t>
            </a:r>
            <a:r>
              <a:rPr lang="sv-SE" sz="1200" dirty="0">
                <a:ea typeface="Calibri" panose="020F0502020204030204" pitchFamily="34" charset="0"/>
                <a:cs typeface="Times New Roman" panose="02020603050405020304" pitchFamily="18" charset="0"/>
              </a:rPr>
              <a:t>Var och en bör också ha en egen beredskap för att möta kriser och höjd beredskap som radikalt kan förändra vardagslivet. Om Sveriges invånare är förberedda kan totalförsvaret vid ett krig koncentrera sig på de som är i störst behov av hjälp. Broschyren "Om krisen eller kriget kommer" ger bra vägledning.</a:t>
            </a:r>
          </a:p>
        </p:txBody>
      </p:sp>
      <p:sp>
        <p:nvSpPr>
          <p:cNvPr id="4" name="Platshållare för bildnummer 3"/>
          <p:cNvSpPr>
            <a:spLocks noGrp="1"/>
          </p:cNvSpPr>
          <p:nvPr>
            <p:ph type="sldNum" sz="quarter" idx="5"/>
          </p:nvPr>
        </p:nvSpPr>
        <p:spPr/>
        <p:txBody>
          <a:bodyPr/>
          <a:lstStyle/>
          <a:p>
            <a:fld id="{BE020DAA-7346-4896-8C53-2426603ADE6A}" type="slidenum">
              <a:rPr lang="sv-SE" smtClean="0"/>
              <a:t>20</a:t>
            </a:fld>
            <a:endParaRPr lang="sv-SE"/>
          </a:p>
        </p:txBody>
      </p:sp>
    </p:spTree>
    <p:extLst>
      <p:ext uri="{BB962C8B-B14F-4D97-AF65-F5344CB8AC3E}">
        <p14:creationId xmlns:p14="http://schemas.microsoft.com/office/powerpoint/2010/main" val="2264289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smtClean="0">
                <a:ea typeface="Calibri" panose="020F0502020204030204" pitchFamily="34" charset="0"/>
                <a:cs typeface="Times New Roman" panose="02020603050405020304" pitchFamily="18" charset="0"/>
              </a:rPr>
              <a:t>Geografiskt områdesansvar</a:t>
            </a:r>
            <a:endParaRPr lang="sv-SE" sz="1200" dirty="0" smtClean="0">
              <a:ea typeface="Calibri" panose="020F0502020204030204" pitchFamily="34" charset="0"/>
              <a:cs typeface="Times New Roman" panose="02020603050405020304" pitchFamily="18" charset="0"/>
            </a:endParaRPr>
          </a:p>
          <a:p>
            <a:pPr>
              <a:spcAft>
                <a:spcPts val="0"/>
              </a:spcAft>
            </a:pPr>
            <a:r>
              <a:rPr lang="sv-SE" sz="1200" dirty="0" smtClean="0">
                <a:ea typeface="Calibri" panose="020F0502020204030204" pitchFamily="34" charset="0"/>
                <a:cs typeface="Times New Roman" panose="02020603050405020304" pitchFamily="18" charset="0"/>
              </a:rPr>
              <a:t>I den offentliga sektorn finns det några myndigheter som har ett särskilt ansvar för samordning. Det ansvaret är lagstadgat och är uppdelat geografiskt på lokal, regional och nationell nivå och kallas de geografiska områdesansvaret.</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Samhällsstörningens omfattning och art avgör vilka nivåer som blir involverade. En händelse börjar oftast i en kommun, men kan spridas så att den berör hela Sverige. I vissa fall kan det också bli aktuellt att begära internationell hjälp. På varje nivå hanteras störningen utifrån ansvar-, närhet- och likhetsprincipen men alla nivåer har också ansvar att stötta och hjälpa varandra. Utifrån varje nivå finns ett antal lagar och förordningar att förhålla sig till. </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Geografiskt områdesansvar anges i :</a:t>
            </a:r>
          </a:p>
          <a:p>
            <a:pPr>
              <a:spcAft>
                <a:spcPts val="0"/>
              </a:spcAft>
            </a:pPr>
            <a:endParaRPr lang="sv-SE" sz="1200" dirty="0" smtClean="0">
              <a:ea typeface="Calibri" panose="020F0502020204030204" pitchFamily="34" charset="0"/>
              <a:cs typeface="Times New Roman" panose="02020603050405020304" pitchFamily="18" charset="0"/>
            </a:endParaRPr>
          </a:p>
          <a:p>
            <a:pPr marL="171450" indent="-171450">
              <a:spcAft>
                <a:spcPts val="0"/>
              </a:spcAft>
              <a:buFont typeface="Arial" panose="020B0604020202020204" pitchFamily="34" charset="0"/>
              <a:buChar char="•"/>
            </a:pPr>
            <a:r>
              <a:rPr lang="sv-SE" sz="1200" dirty="0" smtClean="0">
                <a:ea typeface="Calibri" panose="020F0502020204030204" pitchFamily="34" charset="0"/>
                <a:cs typeface="Times New Roman" panose="02020603050405020304" pitchFamily="18" charset="0"/>
              </a:rPr>
              <a:t>Förordning (2022:525) om civilområdesansvariga länsstyrelser</a:t>
            </a:r>
          </a:p>
          <a:p>
            <a:pPr marL="171450" indent="-171450">
              <a:spcAft>
                <a:spcPts val="0"/>
              </a:spcAft>
              <a:buFont typeface="Arial" panose="020B0604020202020204" pitchFamily="34" charset="0"/>
              <a:buChar char="•"/>
            </a:pPr>
            <a:r>
              <a:rPr lang="sv-SE" sz="1200" dirty="0" smtClean="0">
                <a:ea typeface="Calibri" panose="020F0502020204030204" pitchFamily="34" charset="0"/>
                <a:cs typeface="Times New Roman" panose="02020603050405020304" pitchFamily="18" charset="0"/>
              </a:rPr>
              <a:t>Lag (2006:544) om kommuners och regioners åtgärder inför och vid extraordinära händelser i fredstid och höjd beredskap</a:t>
            </a:r>
          </a:p>
          <a:p>
            <a:pPr marL="171450" indent="-171450">
              <a:spcAft>
                <a:spcPts val="0"/>
              </a:spcAft>
              <a:buFont typeface="Arial" panose="020B0604020202020204" pitchFamily="34" charset="0"/>
              <a:buChar char="•"/>
            </a:pPr>
            <a:r>
              <a:rPr lang="sv-SE" sz="1200" dirty="0" smtClean="0">
                <a:ea typeface="Calibri" panose="020F0502020204030204" pitchFamily="34" charset="0"/>
                <a:cs typeface="Times New Roman" panose="02020603050405020304" pitchFamily="18" charset="0"/>
              </a:rPr>
              <a:t>Förordning (2017:870) om länsstyrelsernas krisberedskap och uppgifter inför och vid höjd beredskap</a:t>
            </a:r>
          </a:p>
          <a:p>
            <a:pPr marL="171450" indent="-171450">
              <a:spcAft>
                <a:spcPts val="0"/>
              </a:spcAft>
              <a:buFont typeface="Arial" panose="020B0604020202020204" pitchFamily="34" charset="0"/>
              <a:buChar char="•"/>
            </a:pPr>
            <a:r>
              <a:rPr lang="sv-SE" sz="1200" dirty="0" smtClean="0">
                <a:ea typeface="Calibri" panose="020F0502020204030204" pitchFamily="34" charset="0"/>
                <a:cs typeface="Times New Roman" panose="02020603050405020304" pitchFamily="18" charset="0"/>
              </a:rPr>
              <a:t>Förordning (2017:868) med länsstyrelseinstruktion</a:t>
            </a:r>
            <a:endParaRPr lang="sv-SE" dirty="0" smtClean="0"/>
          </a:p>
          <a:p>
            <a:pPr marL="342900" lvl="0" indent="-342900">
              <a:spcAft>
                <a:spcPts val="0"/>
              </a:spcAft>
              <a:buFont typeface="Symbol" panose="05050102010706020507" pitchFamily="18" charset="2"/>
              <a:buChar char=""/>
            </a:pPr>
            <a:endParaRPr lang="sv-SE" sz="1200" dirty="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21</a:t>
            </a:fld>
            <a:endParaRPr lang="sv-SE" dirty="0"/>
          </a:p>
        </p:txBody>
      </p:sp>
    </p:spTree>
    <p:extLst>
      <p:ext uri="{BB962C8B-B14F-4D97-AF65-F5344CB8AC3E}">
        <p14:creationId xmlns:p14="http://schemas.microsoft.com/office/powerpoint/2010/main" val="340269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Regeringen har det geografiska områdesansvaret på nationell nivå. Som stöd i detta arbete finns Regeringskansliet och de centrala myndigheterna.</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MSB är en sammanhållande myndighet på central nivå i både planering (förberedande och förebyggande) och i det operativa arbetet vid en samhällsstörning (hantering).</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Mer om Regeringens ansvar vid samhällsstörningar kan du läsa</a:t>
            </a:r>
            <a:r>
              <a:rPr lang="sv-SE" sz="1200" baseline="0" dirty="0">
                <a:ea typeface="Calibri" panose="020F0502020204030204" pitchFamily="34" charset="0"/>
                <a:cs typeface="Times New Roman" panose="02020603050405020304" pitchFamily="18" charset="0"/>
              </a:rPr>
              <a:t> i </a:t>
            </a:r>
            <a:r>
              <a:rPr lang="sv-SE" sz="1200" dirty="0">
                <a:ea typeface="Calibri" panose="020F0502020204030204" pitchFamily="34" charset="0"/>
                <a:cs typeface="Times New Roman" panose="02020603050405020304" pitchFamily="18" charset="0"/>
              </a:rPr>
              <a:t>Regeringsformen(1974:152)</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i="1" dirty="0">
                <a:ea typeface="Calibri" panose="020F0502020204030204" pitchFamily="34" charset="0"/>
                <a:cs typeface="Times New Roman" panose="02020603050405020304" pitchFamily="18" charset="0"/>
              </a:rPr>
              <a:t>Internationell nivå</a:t>
            </a:r>
            <a:endParaRPr lang="sv-SE" sz="1200" i="1" dirty="0">
              <a:ea typeface="Calibri" panose="020F0502020204030204" pitchFamily="34" charset="0"/>
              <a:cs typeface="Times New Roman" panose="02020603050405020304" pitchFamily="18" charset="0"/>
            </a:endParaRPr>
          </a:p>
          <a:p>
            <a:pPr>
              <a:spcAft>
                <a:spcPts val="0"/>
              </a:spcAft>
            </a:pPr>
            <a:r>
              <a:rPr lang="sv-SE" sz="1200" i="1" dirty="0">
                <a:ea typeface="Calibri" panose="020F0502020204030204" pitchFamily="34" charset="0"/>
                <a:cs typeface="Times New Roman" panose="02020603050405020304" pitchFamily="18" charset="0"/>
              </a:rPr>
              <a:t>Som en del av det nationella områdesansvaret samarbetar Sverige också med länder internationellt. För att säkerställa att det finns stöd och hjälp när våra egna resurser inte räcker till, finns upparbetade samarbeten och avtal inom bland annat Norden och</a:t>
            </a:r>
            <a:r>
              <a:rPr lang="sv-SE" sz="1200" i="1" baseline="0" dirty="0">
                <a:ea typeface="Calibri" panose="020F0502020204030204" pitchFamily="34" charset="0"/>
                <a:cs typeface="Times New Roman" panose="02020603050405020304" pitchFamily="18" charset="0"/>
              </a:rPr>
              <a:t> </a:t>
            </a:r>
            <a:r>
              <a:rPr lang="sv-SE" sz="1200" i="1" dirty="0">
                <a:ea typeface="Calibri" panose="020F0502020204030204" pitchFamily="34" charset="0"/>
                <a:cs typeface="Times New Roman" panose="02020603050405020304" pitchFamily="18" charset="0"/>
              </a:rPr>
              <a:t>EU.</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22</a:t>
            </a:fld>
            <a:endParaRPr lang="sv-SE" dirty="0"/>
          </a:p>
        </p:txBody>
      </p:sp>
    </p:spTree>
    <p:extLst>
      <p:ext uri="{BB962C8B-B14F-4D97-AF65-F5344CB8AC3E}">
        <p14:creationId xmlns:p14="http://schemas.microsoft.com/office/powerpoint/2010/main" val="359765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Länsstyrelserna utövar de geografiska områdesansvaret på regional nivå och är länken mellan nationell och lokal nivå. Länsstyrelsen ska också samråda med andra myndigheter i</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frågor som påverkar eller har betydelse för den myndighetens verksamhet.</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Länsstyrelsen ska vara sammanhållande för krisberedskapen inom sitt geografiska område samt verka för samordning och gemensam inriktning av de åtgärder som behöver vidtas.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Länsstyrelserna ska verka för att information till allmänheten och företrädare för massmedia samordnas. Vid krig ska länsstyrelsen som högsta civila totalförsvarsmyndighet inom länet verka för att största möjliga försvarseffekt uppnås</a:t>
            </a:r>
            <a:r>
              <a:rPr lang="sv-SE" sz="1200" dirty="0" smtClean="0">
                <a:ea typeface="Calibri" panose="020F0502020204030204" pitchFamily="34" charset="0"/>
                <a:cs typeface="Times New Roman" panose="02020603050405020304" pitchFamily="18" charset="0"/>
              </a:rPr>
              <a:t>.</a:t>
            </a:r>
          </a:p>
          <a:p>
            <a:pPr>
              <a:spcAft>
                <a:spcPts val="0"/>
              </a:spcAft>
            </a:pPr>
            <a:endParaRPr lang="sv-SE" sz="1200" dirty="0" smtClean="0">
              <a:ea typeface="Calibri" panose="020F0502020204030204" pitchFamily="34" charset="0"/>
              <a:cs typeface="Times New Roman" panose="02020603050405020304" pitchFamily="18" charset="0"/>
            </a:endParaRPr>
          </a:p>
          <a:p>
            <a:pPr>
              <a:spcAft>
                <a:spcPts val="0"/>
              </a:spcAft>
            </a:pPr>
            <a:r>
              <a:rPr lang="sv-SE" sz="1200" b="0" i="0" kern="1200" dirty="0" smtClean="0">
                <a:solidFill>
                  <a:schemeClr val="tx1"/>
                </a:solidFill>
                <a:effectLst/>
                <a:latin typeface="+mn-lt"/>
                <a:ea typeface="+mn-ea"/>
                <a:cs typeface="+mn-cs"/>
              </a:rPr>
              <a:t>Civilområdesansvariga </a:t>
            </a:r>
            <a:r>
              <a:rPr lang="sv-SE" sz="1200" b="0" i="0" kern="1200" smtClean="0">
                <a:solidFill>
                  <a:schemeClr val="tx1"/>
                </a:solidFill>
                <a:effectLst/>
                <a:latin typeface="+mn-lt"/>
                <a:ea typeface="+mn-ea"/>
                <a:cs typeface="+mn-cs"/>
              </a:rPr>
              <a:t>länsstyrelser har </a:t>
            </a:r>
            <a:r>
              <a:rPr lang="sv-SE" sz="1200" b="0" i="0" kern="1200" dirty="0" smtClean="0">
                <a:solidFill>
                  <a:schemeClr val="tx1"/>
                </a:solidFill>
                <a:effectLst/>
                <a:latin typeface="+mn-lt"/>
                <a:ea typeface="+mn-ea"/>
                <a:cs typeface="+mn-cs"/>
              </a:rPr>
              <a:t>ett geografiskt områdesansvar för civilt försvar inom civilområdet.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Mer om länsstyrelsens ansvar för krisberedskap kan du läsa här:</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Förordning (2017:870) om länsstyrelsernas krisberedskap och uppgifter inför och vid höjd beredskap</a:t>
            </a:r>
          </a:p>
          <a:p>
            <a:pPr marL="171450" indent="-171450">
              <a:spcAft>
                <a:spcPts val="0"/>
              </a:spcAft>
              <a:buFont typeface="Arial" panose="020B0604020202020204" pitchFamily="34" charset="0"/>
              <a:buChar char="•"/>
            </a:pPr>
            <a:r>
              <a:rPr lang="sv-SE" sz="1200" dirty="0">
                <a:ea typeface="Calibri" panose="020F0502020204030204" pitchFamily="34" charset="0"/>
                <a:cs typeface="Times New Roman" panose="02020603050405020304" pitchFamily="18" charset="0"/>
              </a:rPr>
              <a:t>Förordningen (2017:868) med länsstyrelseinstruktion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kern="1200" dirty="0">
                <a:solidFill>
                  <a:schemeClr val="tx1"/>
                </a:solidFill>
                <a:effectLst/>
                <a:latin typeface="+mn-lt"/>
                <a:ea typeface="+mn-ea"/>
                <a:cs typeface="+mn-cs"/>
              </a:rPr>
              <a:t>Förordning (2022:525) om civilområdesansvariga länsstyrelser (ny från och med 2022-10-01)</a:t>
            </a:r>
          </a:p>
          <a:p>
            <a:pPr marL="171450" indent="-171450">
              <a:spcAft>
                <a:spcPts val="0"/>
              </a:spcAft>
              <a:buFont typeface="Arial" panose="020B0604020202020204" pitchFamily="34" charset="0"/>
              <a:buChar char="•"/>
            </a:pPr>
            <a:endParaRPr lang="sv-SE" sz="1200" dirty="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23</a:t>
            </a:fld>
            <a:endParaRPr lang="sv-SE" dirty="0"/>
          </a:p>
        </p:txBody>
      </p:sp>
    </p:spTree>
    <p:extLst>
      <p:ext uri="{BB962C8B-B14F-4D97-AF65-F5344CB8AC3E}">
        <p14:creationId xmlns:p14="http://schemas.microsoft.com/office/powerpoint/2010/main" val="2315404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Kommunerna har det geografiska områdesansvaret på lokal nivå. Bland annat ska kommunerna, vid en samhällsstörning verka för att krishanteringsåtgärder som vidtas av olika aktörer samordnas, samt ansvara för att information till allmänheten på lokal nivå samordnas.</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Kommunen ska även ge länsstyrelsen lägesrapporter och information om händelseutvecklingen, samt vilka åtgärder kommunen planerar och ska genomföra.</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Mer om kommunernas ansvar kan du läsa här:</a:t>
            </a:r>
            <a:endParaRPr lang="sv-SE" sz="1200" dirty="0">
              <a:ea typeface="Calibri" panose="020F0502020204030204" pitchFamily="34" charset="0"/>
              <a:cs typeface="Times New Roman" panose="02020603050405020304" pitchFamily="18" charset="0"/>
            </a:endParaRPr>
          </a:p>
          <a:p>
            <a:pPr marL="171450" indent="-171450">
              <a:spcAft>
                <a:spcPts val="0"/>
              </a:spcAft>
              <a:buFont typeface="Arial" panose="020B0604020202020204" pitchFamily="34" charset="0"/>
              <a:buChar char="•"/>
            </a:pPr>
            <a:r>
              <a:rPr lang="sv-SE" sz="1200" dirty="0">
                <a:ea typeface="Calibri" panose="020F0502020204030204" pitchFamily="34" charset="0"/>
                <a:cs typeface="Times New Roman" panose="02020603050405020304" pitchFamily="18" charset="0"/>
              </a:rPr>
              <a:t>Lag (2006:544) om kommuners och regioners åtgärder inför och</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vid extraordinära händelser i fredstid och höjd beredskap</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24</a:t>
            </a:fld>
            <a:endParaRPr lang="sv-SE" dirty="0"/>
          </a:p>
        </p:txBody>
      </p:sp>
    </p:spTree>
    <p:extLst>
      <p:ext uri="{BB962C8B-B14F-4D97-AF65-F5344CB8AC3E}">
        <p14:creationId xmlns:p14="http://schemas.microsoft.com/office/powerpoint/2010/main" val="4283082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0" i="0" kern="1200" dirty="0">
                <a:solidFill>
                  <a:schemeClr val="tx1"/>
                </a:solidFill>
                <a:effectLst/>
                <a:latin typeface="+mn-lt"/>
                <a:ea typeface="+mn-ea"/>
                <a:cs typeface="+mn-cs"/>
              </a:rPr>
              <a:t>Regeringen beslutade den 19 maj om en myndighetsreform för civilt försvar och krisberedskap som ska träda i kraft den 1 oktober 2022. </a:t>
            </a:r>
          </a:p>
          <a:p>
            <a:pPr>
              <a:spcAft>
                <a:spcPts val="0"/>
              </a:spcAft>
            </a:pPr>
            <a:r>
              <a:rPr lang="sv-SE" sz="1200" b="0" i="0" kern="1200" dirty="0">
                <a:solidFill>
                  <a:schemeClr val="tx1"/>
                </a:solidFill>
                <a:effectLst/>
                <a:latin typeface="+mn-lt"/>
                <a:ea typeface="+mn-ea"/>
                <a:cs typeface="+mn-cs"/>
              </a:rPr>
              <a:t>Den ska stärka landets motståndskraft under fredstida krissituationer, höjd beredskap och krig.</a:t>
            </a:r>
          </a:p>
          <a:p>
            <a:r>
              <a:rPr lang="sv-SE" sz="1200" b="0" i="0" kern="1200" dirty="0">
                <a:solidFill>
                  <a:schemeClr val="tx1"/>
                </a:solidFill>
                <a:effectLst/>
                <a:latin typeface="+mn-lt"/>
                <a:ea typeface="+mn-ea"/>
                <a:cs typeface="+mn-cs"/>
              </a:rPr>
              <a:t>MSB och Försvarsmakten ska gemensamt stödja aktörerna i det nya beredskapssystemet och säkerställa den gemensamma totalförsvars­planeringen.</a:t>
            </a:r>
          </a:p>
          <a:p>
            <a:r>
              <a:rPr lang="sv-SE" sz="1200" b="0" i="0" kern="1200" dirty="0">
                <a:solidFill>
                  <a:schemeClr val="tx1"/>
                </a:solidFill>
                <a:effectLst/>
                <a:latin typeface="+mn-lt"/>
                <a:ea typeface="+mn-ea"/>
                <a:cs typeface="+mn-cs"/>
              </a:rPr>
              <a:t>Läs mer på www.msb.se/strukturreform</a:t>
            </a:r>
          </a:p>
          <a:p>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25</a:t>
            </a:fld>
            <a:endParaRPr lang="sv-SE"/>
          </a:p>
        </p:txBody>
      </p:sp>
    </p:spTree>
    <p:extLst>
      <p:ext uri="{BB962C8B-B14F-4D97-AF65-F5344CB8AC3E}">
        <p14:creationId xmlns:p14="http://schemas.microsoft.com/office/powerpoint/2010/main" val="1472567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7A4FDB-A40B-46CC-AFE2-4FC8AAD1EDEF}" type="slidenum">
              <a:rPr lang="sv-SE" smtClean="0"/>
              <a:t>26</a:t>
            </a:fld>
            <a:endParaRPr lang="sv-SE"/>
          </a:p>
        </p:txBody>
      </p:sp>
    </p:spTree>
    <p:extLst>
      <p:ext uri="{BB962C8B-B14F-4D97-AF65-F5344CB8AC3E}">
        <p14:creationId xmlns:p14="http://schemas.microsoft.com/office/powerpoint/2010/main" val="755121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F7A4FDB-A40B-46CC-AFE2-4FC8AAD1EDEF}" type="slidenum">
              <a:rPr lang="sv-SE" smtClean="0"/>
              <a:t>27</a:t>
            </a:fld>
            <a:endParaRPr lang="sv-SE"/>
          </a:p>
        </p:txBody>
      </p:sp>
    </p:spTree>
    <p:extLst>
      <p:ext uri="{BB962C8B-B14F-4D97-AF65-F5344CB8AC3E}">
        <p14:creationId xmlns:p14="http://schemas.microsoft.com/office/powerpoint/2010/main" val="3412092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7A4FDB-A40B-46CC-AFE2-4FC8AAD1EDEF}" type="slidenum">
              <a:rPr lang="sv-SE" smtClean="0"/>
              <a:t>28</a:t>
            </a:fld>
            <a:endParaRPr lang="sv-SE"/>
          </a:p>
        </p:txBody>
      </p:sp>
    </p:spTree>
    <p:extLst>
      <p:ext uri="{BB962C8B-B14F-4D97-AF65-F5344CB8AC3E}">
        <p14:creationId xmlns:p14="http://schemas.microsoft.com/office/powerpoint/2010/main" val="465739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7A4FDB-A40B-46CC-AFE2-4FC8AAD1EDEF}" type="slidenum">
              <a:rPr lang="sv-SE" smtClean="0"/>
              <a:t>29</a:t>
            </a:fld>
            <a:endParaRPr lang="sv-SE"/>
          </a:p>
        </p:txBody>
      </p:sp>
    </p:spTree>
    <p:extLst>
      <p:ext uri="{BB962C8B-B14F-4D97-AF65-F5344CB8AC3E}">
        <p14:creationId xmlns:p14="http://schemas.microsoft.com/office/powerpoint/2010/main" val="214262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3</a:t>
            </a:fld>
            <a:endParaRPr lang="sv-SE" dirty="0"/>
          </a:p>
        </p:txBody>
      </p:sp>
    </p:spTree>
    <p:extLst>
      <p:ext uri="{BB962C8B-B14F-4D97-AF65-F5344CB8AC3E}">
        <p14:creationId xmlns:p14="http://schemas.microsoft.com/office/powerpoint/2010/main" val="159112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pPr eaLnBrk="1" fontAlgn="auto" hangingPunct="1">
              <a:spcBef>
                <a:spcPts val="0"/>
              </a:spcBef>
              <a:spcAft>
                <a:spcPts val="0"/>
              </a:spcAft>
              <a:defRPr/>
            </a:pPr>
            <a:r>
              <a:rPr lang="sv-SE" sz="1200" b="0" i="0" kern="1200" dirty="0">
                <a:solidFill>
                  <a:schemeClr val="tx1"/>
                </a:solidFill>
                <a:effectLst/>
                <a:latin typeface="+mn-lt"/>
                <a:ea typeface="+mn-ea"/>
                <a:cs typeface="+mn-cs"/>
              </a:rPr>
              <a:t>60 statliga myndigheter ska bli så kallade beredskapsmyndigheter. Det är myndigheter med särskild betydelse för samhällets krisberedskap och totalförsvar. </a:t>
            </a:r>
          </a:p>
          <a:p>
            <a:pPr eaLnBrk="1" fontAlgn="auto" hangingPunct="1">
              <a:spcBef>
                <a:spcPts val="0"/>
              </a:spcBef>
              <a:spcAft>
                <a:spcPts val="0"/>
              </a:spcAft>
              <a:defRPr/>
            </a:pPr>
            <a:r>
              <a:rPr lang="sv-SE" sz="1200" b="0" i="0" kern="1200" dirty="0">
                <a:solidFill>
                  <a:schemeClr val="tx1"/>
                </a:solidFill>
                <a:effectLst/>
                <a:latin typeface="+mn-lt"/>
                <a:ea typeface="+mn-ea"/>
                <a:cs typeface="+mn-cs"/>
              </a:rPr>
              <a:t>Myndigheterna ska ha god förmåga att motstå hot och risker, förebygga sårbarheter, hantera fredstida krissituationer och genomföra sina uppgifter vid höjd beredskap.</a:t>
            </a:r>
            <a:endParaRPr lang="sv-SE" sz="1050" dirty="0"/>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30</a:t>
            </a:fld>
            <a:endParaRPr lang="sv-SE" altLang="sv-SE" dirty="0">
              <a:latin typeface="Calibri" panose="020F0502020204030204" pitchFamily="34" charset="0"/>
            </a:endParaRPr>
          </a:p>
        </p:txBody>
      </p:sp>
    </p:spTree>
    <p:extLst>
      <p:ext uri="{BB962C8B-B14F-4D97-AF65-F5344CB8AC3E}">
        <p14:creationId xmlns:p14="http://schemas.microsoft.com/office/powerpoint/2010/main" val="393316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7A4FDB-A40B-46CC-AFE2-4FC8AAD1EDEF}" type="slidenum">
              <a:rPr lang="sv-SE" smtClean="0"/>
              <a:t>31</a:t>
            </a:fld>
            <a:endParaRPr lang="sv-SE"/>
          </a:p>
        </p:txBody>
      </p:sp>
    </p:spTree>
    <p:extLst>
      <p:ext uri="{BB962C8B-B14F-4D97-AF65-F5344CB8AC3E}">
        <p14:creationId xmlns:p14="http://schemas.microsoft.com/office/powerpoint/2010/main" val="3526969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F7A4FDB-A40B-46CC-AFE2-4FC8AAD1EDEF}" type="slidenum">
              <a:rPr lang="sv-SE" smtClean="0"/>
              <a:t>32</a:t>
            </a:fld>
            <a:endParaRPr lang="sv-SE"/>
          </a:p>
        </p:txBody>
      </p:sp>
    </p:spTree>
    <p:extLst>
      <p:ext uri="{BB962C8B-B14F-4D97-AF65-F5344CB8AC3E}">
        <p14:creationId xmlns:p14="http://schemas.microsoft.com/office/powerpoint/2010/main" val="314026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680541-8477-8B44-8A81-194B4399C6D7}" type="slidenum">
              <a:rPr lang="sv-SE" smtClean="0"/>
              <a:t>33</a:t>
            </a:fld>
            <a:endParaRPr lang="sv-SE"/>
          </a:p>
        </p:txBody>
      </p:sp>
    </p:spTree>
    <p:extLst>
      <p:ext uri="{BB962C8B-B14F-4D97-AF65-F5344CB8AC3E}">
        <p14:creationId xmlns:p14="http://schemas.microsoft.com/office/powerpoint/2010/main" val="3269775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680541-8477-8B44-8A81-194B4399C6D7}" type="slidenum">
              <a:rPr lang="sv-SE" smtClean="0"/>
              <a:t>34</a:t>
            </a:fld>
            <a:endParaRPr lang="sv-SE"/>
          </a:p>
        </p:txBody>
      </p:sp>
    </p:spTree>
    <p:extLst>
      <p:ext uri="{BB962C8B-B14F-4D97-AF65-F5344CB8AC3E}">
        <p14:creationId xmlns:p14="http://schemas.microsoft.com/office/powerpoint/2010/main" val="148974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680541-8477-8B44-8A81-194B4399C6D7}" type="slidenum">
              <a:rPr lang="sv-SE" smtClean="0"/>
              <a:t>35</a:t>
            </a:fld>
            <a:endParaRPr lang="sv-SE"/>
          </a:p>
        </p:txBody>
      </p:sp>
    </p:spTree>
    <p:extLst>
      <p:ext uri="{BB962C8B-B14F-4D97-AF65-F5344CB8AC3E}">
        <p14:creationId xmlns:p14="http://schemas.microsoft.com/office/powerpoint/2010/main" val="2286203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0" i="0" kern="1200" dirty="0" smtClean="0">
                <a:solidFill>
                  <a:schemeClr val="tx1"/>
                </a:solidFill>
                <a:effectLst/>
                <a:latin typeface="+mn-lt"/>
                <a:ea typeface="+mn-ea"/>
                <a:cs typeface="+mn-cs"/>
              </a:rPr>
              <a:t>Regeringen beslutade den 19 maj om en myndighetsreform för civilt försvar och krisberedskap som ska träda i kraft den 1 oktober 2022. Den ska stärka landets motståndskraft under fredstida krissituationer, höjd beredskap och krig.</a:t>
            </a:r>
          </a:p>
          <a:p>
            <a:r>
              <a:rPr lang="sv-SE" sz="1200" b="0" i="0" kern="1200" dirty="0" smtClean="0">
                <a:solidFill>
                  <a:schemeClr val="tx1"/>
                </a:solidFill>
                <a:effectLst/>
                <a:latin typeface="+mn-lt"/>
                <a:ea typeface="+mn-ea"/>
                <a:cs typeface="+mn-cs"/>
              </a:rPr>
              <a:t>Här beskrivs några av huvuddragen i reformen. Information om utveckling och förberedelser för övergången till den nya strukturen kommer att publiceras på denna webbsida löpande. Om du vill hänvisa hit är kortadressen: www.msb.se/strukturreform</a:t>
            </a:r>
          </a:p>
          <a:p>
            <a:r>
              <a:rPr lang="sv-SE" sz="1200" b="0" i="0" kern="1200" dirty="0" smtClean="0">
                <a:solidFill>
                  <a:schemeClr val="tx1"/>
                </a:solidFill>
                <a:effectLst/>
                <a:latin typeface="+mn-lt"/>
                <a:ea typeface="+mn-ea"/>
                <a:cs typeface="+mn-cs"/>
              </a:rPr>
              <a:t>MSB och Försvarsmakten ska gemensamt stödja aktörerna i det nya beredskapssystemet och säkerställa den gemensamma totalförsvars­planeringen.</a:t>
            </a:r>
          </a:p>
          <a:p>
            <a:endParaRPr lang="sv-SE" sz="1200" b="0" i="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36</a:t>
            </a:fld>
            <a:endParaRPr lang="sv-SE" dirty="0"/>
          </a:p>
        </p:txBody>
      </p:sp>
    </p:spTree>
    <p:extLst>
      <p:ext uri="{BB962C8B-B14F-4D97-AF65-F5344CB8AC3E}">
        <p14:creationId xmlns:p14="http://schemas.microsoft.com/office/powerpoint/2010/main" val="306378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0" i="0" kern="1200" dirty="0" smtClean="0">
                <a:solidFill>
                  <a:schemeClr val="tx1"/>
                </a:solidFill>
                <a:effectLst/>
                <a:latin typeface="+mn-lt"/>
                <a:ea typeface="+mn-ea"/>
                <a:cs typeface="+mn-cs"/>
              </a:rPr>
              <a:t>Regeringen beslutade den 19 maj om en myndighetsreform för civilt försvar och krisberedskap. Regeringen har uttalat</a:t>
            </a:r>
            <a:r>
              <a:rPr lang="sv-SE" sz="1200" b="0" i="0" kern="1200" baseline="0" dirty="0" smtClean="0">
                <a:solidFill>
                  <a:schemeClr val="tx1"/>
                </a:solidFill>
                <a:effectLst/>
                <a:latin typeface="+mn-lt"/>
                <a:ea typeface="+mn-ea"/>
                <a:cs typeface="+mn-cs"/>
              </a:rPr>
              <a:t> att reformen ska uppnå dessa punkter.</a:t>
            </a:r>
          </a:p>
          <a:p>
            <a:pPr>
              <a:spcAft>
                <a:spcPts val="0"/>
              </a:spcAft>
            </a:pPr>
            <a:endParaRPr lang="sv-SE" sz="1200" b="0" i="0" kern="1200" dirty="0" smtClean="0">
              <a:solidFill>
                <a:schemeClr val="tx1"/>
              </a:solidFill>
              <a:effectLst/>
              <a:latin typeface="+mn-lt"/>
              <a:ea typeface="+mn-ea"/>
              <a:cs typeface="+mn-cs"/>
            </a:endParaRPr>
          </a:p>
          <a:p>
            <a:pPr>
              <a:spcAft>
                <a:spcPts val="0"/>
              </a:spcAft>
            </a:pPr>
            <a:r>
              <a:rPr lang="sv-SE" sz="1200" b="0" i="0" kern="1200" dirty="0" smtClean="0">
                <a:solidFill>
                  <a:schemeClr val="tx1"/>
                </a:solidFill>
                <a:effectLst/>
                <a:latin typeface="+mn-lt"/>
                <a:ea typeface="+mn-ea"/>
                <a:cs typeface="+mn-cs"/>
              </a:rPr>
              <a:t>Det</a:t>
            </a:r>
            <a:r>
              <a:rPr lang="sv-SE" sz="1200" b="0" i="0" kern="1200" baseline="0" dirty="0" smtClean="0">
                <a:solidFill>
                  <a:schemeClr val="tx1"/>
                </a:solidFill>
                <a:effectLst/>
                <a:latin typeface="+mn-lt"/>
                <a:ea typeface="+mn-ea"/>
                <a:cs typeface="+mn-cs"/>
              </a:rPr>
              <a:t> är viktigt att notera att regeringens 5 punkter visar på vad som ska uppnås men vi myndigheter har ett ansvar att klara ut HUR detta ska gå till. I vissa fall behöver vi bryta ny mark och i vissa fall har vi delvis svaren utifrån vad vi redan gjort.</a:t>
            </a:r>
          </a:p>
          <a:p>
            <a:pPr>
              <a:spcAft>
                <a:spcPts val="0"/>
              </a:spcAft>
            </a:pPr>
            <a:endParaRPr lang="sv-SE" sz="1200" b="0" i="0" kern="1200" baseline="0" dirty="0" smtClean="0">
              <a:solidFill>
                <a:schemeClr val="tx1"/>
              </a:solidFill>
              <a:effectLst/>
              <a:latin typeface="+mn-lt"/>
              <a:ea typeface="+mn-ea"/>
              <a:cs typeface="+mn-cs"/>
            </a:endParaRPr>
          </a:p>
          <a:p>
            <a:pPr>
              <a:spcAft>
                <a:spcPts val="0"/>
              </a:spcAft>
            </a:pPr>
            <a:r>
              <a:rPr lang="sv-SE" sz="1200" b="0" i="0" kern="1200" baseline="0" dirty="0" smtClean="0">
                <a:solidFill>
                  <a:schemeClr val="tx1"/>
                </a:solidFill>
                <a:effectLst/>
                <a:latin typeface="+mn-lt"/>
                <a:ea typeface="+mn-ea"/>
                <a:cs typeface="+mn-cs"/>
              </a:rPr>
              <a:t>Mer om bakgrunden finns i SOU  2021:25 Struktur för ökad motståndskraft</a:t>
            </a:r>
          </a:p>
          <a:p>
            <a:pPr>
              <a:spcAft>
                <a:spcPts val="0"/>
              </a:spcAft>
            </a:pPr>
            <a:r>
              <a:rPr lang="sv-SE" sz="1200" b="0" i="0" kern="1200" baseline="0" dirty="0" smtClean="0">
                <a:solidFill>
                  <a:schemeClr val="tx1"/>
                </a:solidFill>
                <a:effectLst/>
                <a:latin typeface="+mn-lt"/>
                <a:ea typeface="+mn-ea"/>
                <a:cs typeface="+mn-cs"/>
              </a:rPr>
              <a:t>https://www.regeringen.se/rattsliga-dokument/statens-offentliga-utredningar/2021/04/sou-202125/  </a:t>
            </a:r>
          </a:p>
          <a:p>
            <a:pPr>
              <a:spcAft>
                <a:spcPts val="0"/>
              </a:spcAft>
            </a:pPr>
            <a:endParaRPr lang="sv-SE" sz="1200" b="0" i="0" kern="1200" baseline="0" dirty="0" smtClean="0">
              <a:solidFill>
                <a:schemeClr val="tx1"/>
              </a:solidFill>
              <a:effectLst/>
              <a:latin typeface="+mn-lt"/>
              <a:ea typeface="+mn-ea"/>
              <a:cs typeface="+mn-cs"/>
            </a:endParaRPr>
          </a:p>
          <a:p>
            <a:pPr>
              <a:spcAft>
                <a:spcPts val="0"/>
              </a:spcAft>
            </a:pPr>
            <a:endParaRPr lang="sv-SE" sz="1200" b="0" i="0" kern="1200" baseline="0" dirty="0" smtClean="0">
              <a:solidFill>
                <a:schemeClr val="tx1"/>
              </a:solidFill>
              <a:effectLst/>
              <a:latin typeface="+mn-lt"/>
              <a:ea typeface="+mn-ea"/>
              <a:cs typeface="+mn-cs"/>
            </a:endParaRPr>
          </a:p>
          <a:p>
            <a:pPr>
              <a:spcAft>
                <a:spcPts val="0"/>
              </a:spcAft>
            </a:pPr>
            <a:endParaRPr lang="sv-SE" sz="1200" b="0" i="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37</a:t>
            </a:fld>
            <a:endParaRPr lang="sv-SE" dirty="0"/>
          </a:p>
        </p:txBody>
      </p:sp>
    </p:spTree>
    <p:extLst>
      <p:ext uri="{BB962C8B-B14F-4D97-AF65-F5344CB8AC3E}">
        <p14:creationId xmlns:p14="http://schemas.microsoft.com/office/powerpoint/2010/main" val="3373244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0" i="0" kern="1200" dirty="0" smtClean="0">
                <a:solidFill>
                  <a:schemeClr val="tx1"/>
                </a:solidFill>
                <a:effectLst/>
                <a:latin typeface="+mn-lt"/>
                <a:ea typeface="+mn-ea"/>
                <a:cs typeface="+mn-cs"/>
              </a:rPr>
              <a:t>LÄS mer</a:t>
            </a:r>
            <a:r>
              <a:rPr lang="sv-SE" sz="1200" b="0" i="0" kern="1200" baseline="0" dirty="0" smtClean="0">
                <a:solidFill>
                  <a:schemeClr val="tx1"/>
                </a:solidFill>
                <a:effectLst/>
                <a:latin typeface="+mn-lt"/>
                <a:ea typeface="+mn-ea"/>
                <a:cs typeface="+mn-cs"/>
              </a:rPr>
              <a:t> på MSB.se</a:t>
            </a:r>
          </a:p>
          <a:p>
            <a:pPr>
              <a:spcAft>
                <a:spcPts val="0"/>
              </a:spcAft>
            </a:pPr>
            <a:r>
              <a:rPr lang="sv-SE" sz="1200" b="0" i="0" kern="1200" baseline="0" dirty="0" smtClean="0">
                <a:solidFill>
                  <a:schemeClr val="tx1"/>
                </a:solidFill>
                <a:effectLst/>
                <a:latin typeface="+mn-lt"/>
                <a:ea typeface="+mn-ea"/>
                <a:cs typeface="+mn-cs"/>
              </a:rPr>
              <a:t>www.msb.se/strukturreform </a:t>
            </a:r>
          </a:p>
          <a:p>
            <a:pPr>
              <a:spcAft>
                <a:spcPts val="0"/>
              </a:spcAft>
            </a:pPr>
            <a:endParaRPr lang="sv-SE" sz="1200" b="0" i="0" kern="1200" baseline="0" dirty="0" smtClean="0">
              <a:solidFill>
                <a:schemeClr val="tx1"/>
              </a:solidFill>
              <a:effectLst/>
              <a:latin typeface="+mn-lt"/>
              <a:ea typeface="+mn-ea"/>
              <a:cs typeface="+mn-cs"/>
            </a:endParaRPr>
          </a:p>
          <a:p>
            <a:pPr>
              <a:spcAft>
                <a:spcPts val="0"/>
              </a:spcAft>
            </a:pPr>
            <a:r>
              <a:rPr lang="sv-SE" sz="1200" b="0" i="0" kern="1200" baseline="0" dirty="0" smtClean="0">
                <a:solidFill>
                  <a:schemeClr val="tx1"/>
                </a:solidFill>
                <a:effectLst/>
                <a:latin typeface="+mn-lt"/>
                <a:ea typeface="+mn-ea"/>
                <a:cs typeface="+mn-cs"/>
              </a:rPr>
              <a:t>LÄS med på intranätet</a:t>
            </a:r>
          </a:p>
          <a:p>
            <a:pPr>
              <a:spcAft>
                <a:spcPts val="0"/>
              </a:spcAft>
            </a:pPr>
            <a:r>
              <a:rPr lang="sv-SE" sz="1200" b="0" i="0" kern="1200" dirty="0" smtClean="0">
                <a:solidFill>
                  <a:schemeClr val="tx1"/>
                </a:solidFill>
                <a:effectLst/>
                <a:latin typeface="+mn-lt"/>
                <a:ea typeface="+mn-ea"/>
                <a:cs typeface="+mn-cs"/>
              </a:rPr>
              <a:t>https://intranat.msb.local/sv/verksamhet/civilt-forsvar/strukturreformen-for-krisberedskap-och-civilt-forsvar/ </a:t>
            </a:r>
          </a:p>
          <a:p>
            <a:pPr>
              <a:spcAft>
                <a:spcPts val="0"/>
              </a:spcAft>
            </a:pPr>
            <a:endParaRPr lang="sv-SE" sz="1200" b="0" i="0" kern="1200" dirty="0" smtClean="0">
              <a:solidFill>
                <a:schemeClr val="tx1"/>
              </a:solidFill>
              <a:effectLst/>
              <a:latin typeface="+mn-lt"/>
              <a:ea typeface="+mn-ea"/>
              <a:cs typeface="+mn-cs"/>
            </a:endParaRPr>
          </a:p>
          <a:p>
            <a:pPr>
              <a:spcAft>
                <a:spcPts val="0"/>
              </a:spcAft>
            </a:pPr>
            <a:endParaRPr lang="sv-SE" sz="1200" b="0" i="0" kern="1200" baseline="0" dirty="0" smtClean="0">
              <a:solidFill>
                <a:schemeClr val="tx1"/>
              </a:solidFill>
              <a:effectLst/>
              <a:latin typeface="+mn-lt"/>
              <a:ea typeface="+mn-ea"/>
              <a:cs typeface="+mn-cs"/>
            </a:endParaRPr>
          </a:p>
          <a:p>
            <a:pPr>
              <a:spcAft>
                <a:spcPts val="0"/>
              </a:spcAft>
            </a:pPr>
            <a:endParaRPr lang="sv-SE" sz="1200" b="0" i="0" kern="1200" baseline="0" dirty="0" smtClean="0">
              <a:solidFill>
                <a:schemeClr val="tx1"/>
              </a:solidFill>
              <a:effectLst/>
              <a:latin typeface="+mn-lt"/>
              <a:ea typeface="+mn-ea"/>
              <a:cs typeface="+mn-cs"/>
            </a:endParaRPr>
          </a:p>
          <a:p>
            <a:pPr>
              <a:spcAft>
                <a:spcPts val="0"/>
              </a:spcAft>
            </a:pPr>
            <a:endParaRPr lang="sv-SE" sz="1200" b="0" i="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38</a:t>
            </a:fld>
            <a:endParaRPr lang="sv-SE" dirty="0"/>
          </a:p>
        </p:txBody>
      </p:sp>
    </p:spTree>
    <p:extLst>
      <p:ext uri="{BB962C8B-B14F-4D97-AF65-F5344CB8AC3E}">
        <p14:creationId xmlns:p14="http://schemas.microsoft.com/office/powerpoint/2010/main" val="20206247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MANUS </a:t>
            </a:r>
          </a:p>
          <a:p>
            <a:r>
              <a:rPr lang="sv-SE" sz="1200" dirty="0" smtClean="0"/>
              <a:t>Förordningen (2022:524) om statliga myndigheters beredskap (beredskapsförordningen)</a:t>
            </a:r>
            <a:endParaRPr lang="sv-SE" dirty="0" smtClean="0"/>
          </a:p>
          <a:p>
            <a:pPr marL="171450" indent="-171450">
              <a:buFont typeface="Arial" panose="020B0604020202020204" pitchFamily="34" charset="0"/>
              <a:buChar char="•"/>
            </a:pPr>
            <a:r>
              <a:rPr lang="sv-SE" dirty="0" smtClean="0"/>
              <a:t>Ersätter nuvarande krisberedskapsförordning (2015:1052)</a:t>
            </a:r>
          </a:p>
          <a:p>
            <a:pPr marL="171450" indent="-171450">
              <a:buFont typeface="Arial" panose="020B0604020202020204" pitchFamily="34" charset="0"/>
              <a:buChar char="•"/>
            </a:pPr>
            <a:r>
              <a:rPr lang="sv-SE" dirty="0" smtClean="0"/>
              <a:t>Många bestämmelser är samma men i en ny logik</a:t>
            </a:r>
          </a:p>
          <a:p>
            <a:pPr marL="171450" indent="-171450">
              <a:buFont typeface="Arial" panose="020B0604020202020204" pitchFamily="34" charset="0"/>
              <a:buChar char="•"/>
            </a:pPr>
            <a:r>
              <a:rPr lang="sv-SE" dirty="0" smtClean="0"/>
              <a:t>En del justerade bestämmelser för att få ihop perspektiven krisberedskap - civilt försvar</a:t>
            </a:r>
          </a:p>
          <a:p>
            <a:pPr marL="171450" indent="-171450">
              <a:buFont typeface="Arial" panose="020B0604020202020204" pitchFamily="34" charset="0"/>
              <a:buChar char="•"/>
            </a:pPr>
            <a:r>
              <a:rPr lang="sv-SE" dirty="0" smtClean="0"/>
              <a:t>Nya bestämmelser om ”krigsplanering” och sektorsansvar</a:t>
            </a:r>
          </a:p>
          <a:p>
            <a:pPr marL="171450" indent="-171450">
              <a:buFont typeface="Arial" panose="020B0604020202020204" pitchFamily="34" charset="0"/>
              <a:buChar char="•"/>
            </a:pPr>
            <a:r>
              <a:rPr lang="sv-SE" dirty="0" smtClean="0"/>
              <a:t>Nya begrepp och definitioner</a:t>
            </a:r>
          </a:p>
          <a:p>
            <a:pPr marL="171450" indent="-171450">
              <a:buFont typeface="Arial" panose="020B0604020202020204" pitchFamily="34" charset="0"/>
              <a:buChar char="•"/>
            </a:pPr>
            <a:r>
              <a:rPr lang="sv-SE" dirty="0" smtClean="0"/>
              <a:t>60 beredskapsmyndigheter, 10 beredskapssektorer, </a:t>
            </a:r>
            <a:br>
              <a:rPr lang="sv-SE" dirty="0" smtClean="0"/>
            </a:br>
            <a:r>
              <a:rPr lang="sv-SE" dirty="0" smtClean="0"/>
              <a:t>3 beredskapsmyndigheter utanför sektorerna</a:t>
            </a: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40</a:t>
            </a:fld>
            <a:endParaRPr lang="sv-SE" dirty="0"/>
          </a:p>
        </p:txBody>
      </p:sp>
    </p:spTree>
    <p:extLst>
      <p:ext uri="{BB962C8B-B14F-4D97-AF65-F5344CB8AC3E}">
        <p14:creationId xmlns:p14="http://schemas.microsoft.com/office/powerpoint/2010/main" val="160960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smtClean="0"/>
              <a:t>OM DENNA PRESENTATION</a:t>
            </a:r>
          </a:p>
          <a:p>
            <a:pPr marL="0" indent="0">
              <a:buNone/>
            </a:pPr>
            <a:r>
              <a:rPr lang="sv-SE" sz="1200" b="1" dirty="0" smtClean="0"/>
              <a:t>Målet</a:t>
            </a:r>
            <a:r>
              <a:rPr lang="sv-SE" sz="1200" dirty="0" smtClean="0"/>
              <a:t> är en grundläggande och MSB-gemensam beskrivning av:  </a:t>
            </a:r>
          </a:p>
          <a:p>
            <a:pPr>
              <a:buFontTx/>
              <a:buChar char="-"/>
            </a:pPr>
            <a:r>
              <a:rPr lang="sv-SE" sz="1200" dirty="0" smtClean="0"/>
              <a:t>vad krisberedskap och civilt försvar </a:t>
            </a:r>
            <a:r>
              <a:rPr lang="sv-SE" dirty="0" smtClean="0"/>
              <a:t>(civil beredskap) </a:t>
            </a:r>
            <a:r>
              <a:rPr lang="sv-SE" sz="1200" dirty="0" smtClean="0"/>
              <a:t>innebär</a:t>
            </a:r>
          </a:p>
          <a:p>
            <a:pPr>
              <a:buFontTx/>
              <a:buChar char="-"/>
            </a:pPr>
            <a:r>
              <a:rPr lang="sv-SE" sz="1200" dirty="0" smtClean="0"/>
              <a:t>vilka roller och ansvar olika aktörer har</a:t>
            </a:r>
          </a:p>
          <a:p>
            <a:pPr>
              <a:buFontTx/>
              <a:buChar char="-"/>
            </a:pPr>
            <a:r>
              <a:rPr lang="sv-SE" sz="1200" dirty="0" smtClean="0"/>
              <a:t>hur vi enskilt eller gemensamt kan förbereda oss för kriser och krig</a:t>
            </a:r>
          </a:p>
          <a:p>
            <a:pPr>
              <a:buFontTx/>
              <a:buChar char="-"/>
            </a:pPr>
            <a:r>
              <a:rPr lang="sv-SE" sz="1200" dirty="0" smtClean="0"/>
              <a:t>hur vi hanterar och samverkar vid en samhällsstörning</a:t>
            </a:r>
          </a:p>
          <a:p>
            <a:pPr marL="0" indent="0">
              <a:buNone/>
            </a:pPr>
            <a:r>
              <a:rPr lang="sv-SE" sz="1200" b="1" dirty="0" smtClean="0"/>
              <a:t>Syftet</a:t>
            </a:r>
            <a:r>
              <a:rPr lang="sv-SE" sz="1200" dirty="0" smtClean="0"/>
              <a:t> är att underlätta för MSB:s medarbetare och andra att kunna berätta om och beskriva samhällets krisberedskap och civilt försvar i olika sammanhang. </a:t>
            </a:r>
          </a:p>
          <a:p>
            <a:endParaRPr lang="sv-SE" b="1" dirty="0" smtClean="0"/>
          </a:p>
          <a:p>
            <a:r>
              <a:rPr lang="sv-SE" b="1" dirty="0" smtClean="0"/>
              <a:t>TILL TALAREN: </a:t>
            </a:r>
          </a:p>
          <a:p>
            <a:pPr marL="171450" indent="-171450">
              <a:buFont typeface="Arial" panose="020B0604020202020204" pitchFamily="34" charset="0"/>
              <a:buChar char="•"/>
            </a:pPr>
            <a:r>
              <a:rPr lang="sv-SE" b="1" dirty="0" smtClean="0"/>
              <a:t>Notera </a:t>
            </a:r>
            <a:r>
              <a:rPr lang="sv-SE" dirty="0" smtClean="0"/>
              <a:t>att den är mer av </a:t>
            </a:r>
            <a:r>
              <a:rPr lang="sv-SE" b="1" dirty="0" smtClean="0"/>
              <a:t>utbildande</a:t>
            </a:r>
            <a:r>
              <a:rPr lang="sv-SE" dirty="0" smtClean="0"/>
              <a:t> karaktär än engagerande och inspirerande. Om du vill engagera din publik rekommenderar vi enkla bilder, medryckande historier, lärande exempel, goda råd och tips eller tydliga uppmaningar. </a:t>
            </a:r>
          </a:p>
          <a:p>
            <a:pPr marL="171450" indent="-171450">
              <a:buFont typeface="Arial" panose="020B0604020202020204" pitchFamily="34" charset="0"/>
              <a:buChar char="•"/>
            </a:pPr>
            <a:r>
              <a:rPr lang="sv-SE" sz="1200" dirty="0" smtClean="0"/>
              <a:t>Du kan använda den för att ta ut relevanta bilder för en egen presentation som du skräddarsyr utifrån din publiks intressen och kunskapsnivå.</a:t>
            </a:r>
          </a:p>
          <a:p>
            <a:pPr marL="171450" indent="-171450">
              <a:buFont typeface="Arial" panose="020B0604020202020204" pitchFamily="34" charset="0"/>
              <a:buChar char="•"/>
            </a:pPr>
            <a:r>
              <a:rPr lang="sv-SE" sz="1200" dirty="0" smtClean="0"/>
              <a:t>Det finns ett </a:t>
            </a:r>
            <a:r>
              <a:rPr lang="sv-SE" sz="1200" b="1" dirty="0" smtClean="0"/>
              <a:t>generiskt</a:t>
            </a:r>
            <a:r>
              <a:rPr lang="sv-SE" sz="1200" dirty="0" smtClean="0"/>
              <a:t> manus som stöd i anteckningssidorna baserat på texterna i webbkurserna ”</a:t>
            </a:r>
            <a:r>
              <a:rPr lang="sv-SE" sz="1200" i="1" dirty="0" smtClean="0"/>
              <a:t>Samhällets krisberedskap</a:t>
            </a:r>
            <a:r>
              <a:rPr lang="sv-SE" sz="1200" dirty="0" smtClean="0"/>
              <a:t>” och ”</a:t>
            </a:r>
            <a:r>
              <a:rPr lang="sv-SE" sz="1200" i="1" dirty="0" smtClean="0"/>
              <a:t>Totalförsvar – ett gemensamt ansvar</a:t>
            </a:r>
            <a:r>
              <a:rPr lang="sv-SE" sz="1200" dirty="0" smtClean="0"/>
              <a:t>”. Du som använder presentationen måste dock anpassa ditt manus till publiken och sammanhanget för din presentation.</a:t>
            </a:r>
          </a:p>
          <a:p>
            <a:pPr marL="171450" indent="-171450">
              <a:buFont typeface="Arial" panose="020B0604020202020204" pitchFamily="34" charset="0"/>
              <a:buChar char="•"/>
            </a:pPr>
            <a:r>
              <a:rPr lang="sv-SE" sz="1200" dirty="0" smtClean="0"/>
              <a:t>Andra aktörer/myndigheter och organisationer får använda bilderna men ska då ange MSB som källa och inte ändra i bilder där MSB:s logga finns med.</a:t>
            </a:r>
          </a:p>
          <a:p>
            <a:pPr marL="0" indent="0">
              <a:buNone/>
            </a:pPr>
            <a:endParaRPr lang="sv-SE" sz="1200" dirty="0" smtClean="0"/>
          </a:p>
          <a:p>
            <a:pPr marL="0" indent="0">
              <a:buNone/>
            </a:pPr>
            <a:r>
              <a:rPr lang="sv-SE" sz="1200" dirty="0" smtClean="0"/>
              <a:t>KÄLLOR:</a:t>
            </a:r>
            <a:r>
              <a:rPr lang="sv-SE" sz="1200" baseline="0" dirty="0" smtClean="0"/>
              <a:t> </a:t>
            </a:r>
            <a:endParaRPr lang="sv-SE" sz="1200" dirty="0" smtClean="0"/>
          </a:p>
          <a:p>
            <a:r>
              <a:rPr lang="sv-SE" dirty="0" smtClean="0"/>
              <a:t>Presentationen bygger främst på webbkurser som är framtagna av enheten för utbildningsutveckling</a:t>
            </a:r>
            <a:r>
              <a:rPr lang="sv-SE" baseline="0" dirty="0" smtClean="0"/>
              <a:t> </a:t>
            </a:r>
            <a:r>
              <a:rPr lang="sv-SE" dirty="0" smtClean="0"/>
              <a:t>åren 2019-2020. </a:t>
            </a:r>
            <a:r>
              <a:rPr lang="sv-SE" dirty="0" err="1" smtClean="0"/>
              <a:t>Webbkureserna</a:t>
            </a:r>
            <a:r>
              <a:rPr lang="sv-SE" baseline="0" dirty="0" smtClean="0"/>
              <a:t> </a:t>
            </a:r>
            <a:r>
              <a:rPr lang="sv-SE" dirty="0" smtClean="0"/>
              <a:t>kommer att uppdateras 2023. Viss information är hämtad från msb.se</a:t>
            </a:r>
          </a:p>
        </p:txBody>
      </p:sp>
      <p:sp>
        <p:nvSpPr>
          <p:cNvPr id="4" name="Platshållare för bildnummer 3"/>
          <p:cNvSpPr>
            <a:spLocks noGrp="1"/>
          </p:cNvSpPr>
          <p:nvPr>
            <p:ph type="sldNum" sz="quarter" idx="5"/>
          </p:nvPr>
        </p:nvSpPr>
        <p:spPr/>
        <p:txBody>
          <a:bodyPr/>
          <a:lstStyle/>
          <a:p>
            <a:fld id="{BE020DAA-7346-4896-8C53-2426603ADE6A}" type="slidenum">
              <a:rPr lang="sv-SE" smtClean="0"/>
              <a:t>4</a:t>
            </a:fld>
            <a:endParaRPr lang="sv-SE"/>
          </a:p>
        </p:txBody>
      </p:sp>
    </p:spTree>
    <p:extLst>
      <p:ext uri="{BB962C8B-B14F-4D97-AF65-F5344CB8AC3E}">
        <p14:creationId xmlns:p14="http://schemas.microsoft.com/office/powerpoint/2010/main" val="3139360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Myndigheten ska identifiera samhällsviktig verksamhet och analysera sårbarheter inom sitt eget ansvarsområde, samt bedriva ett systematiskt arbete med kontinuitetshantering.</a:t>
            </a:r>
          </a:p>
          <a:p>
            <a:pPr marL="171450" indent="-171450">
              <a:buFont typeface="Arial" panose="020B0604020202020204" pitchFamily="34" charset="0"/>
              <a:buChar char="•"/>
            </a:pPr>
            <a:r>
              <a:rPr lang="sv-SE" dirty="0" smtClean="0"/>
              <a:t>Personalen ska få utbildning och övning i den utsträckning som behövs och myndigheten ska i övrigt vidta förberedande åtgärder för kriser.</a:t>
            </a:r>
          </a:p>
          <a:p>
            <a:pPr marL="171450" indent="-171450">
              <a:buFont typeface="Arial" panose="020B0604020202020204" pitchFamily="34" charset="0"/>
              <a:buChar char="•"/>
            </a:pPr>
            <a:r>
              <a:rPr lang="sv-SE" dirty="0" smtClean="0"/>
              <a:t>Myndigheten ska i sin verksamhet beakta totalförsvarets krav och planera för att myndigheten vid höjd beredskap ska fortsätta sin verksamhet i den utsträckning som det är möjligt.  </a:t>
            </a:r>
          </a:p>
          <a:p>
            <a:pPr>
              <a:spcAft>
                <a:spcPts val="0"/>
              </a:spcAft>
            </a:pPr>
            <a:endParaRPr lang="sv-SE" sz="1200" b="0" i="0" kern="1200" baseline="0" dirty="0" smtClean="0">
              <a:solidFill>
                <a:schemeClr val="tx1"/>
              </a:solidFill>
              <a:effectLst/>
              <a:latin typeface="+mn-lt"/>
              <a:ea typeface="+mn-ea"/>
              <a:cs typeface="+mn-cs"/>
            </a:endParaRPr>
          </a:p>
          <a:p>
            <a:pPr>
              <a:spcAft>
                <a:spcPts val="0"/>
              </a:spcAft>
            </a:pPr>
            <a:endParaRPr lang="sv-SE" sz="1200" b="0" i="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41</a:t>
            </a:fld>
            <a:endParaRPr lang="sv-SE" dirty="0"/>
          </a:p>
        </p:txBody>
      </p:sp>
    </p:spTree>
    <p:extLst>
      <p:ext uri="{BB962C8B-B14F-4D97-AF65-F5344CB8AC3E}">
        <p14:creationId xmlns:p14="http://schemas.microsoft.com/office/powerpoint/2010/main" val="1009957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kontinuerligt analysera om det finns sårbarhet och hot eller risker som allvarligt kan hota, skada eller försämra förmågan till den samhällsviktiga verksamheten (RSA). </a:t>
            </a:r>
          </a:p>
          <a:p>
            <a:r>
              <a:rPr lang="sv-SE" dirty="0" smtClean="0"/>
              <a:t>… bedriva ett systematiskt arbete för att kunna upprätthålla den egna samhällsviktiga verksamheten (kontinuitet) och verka för att andra aktörer inom ansvarsområdet också bedriver ett sådant arbete, </a:t>
            </a:r>
          </a:p>
          <a:p>
            <a:r>
              <a:rPr lang="sv-SE" dirty="0" smtClean="0"/>
              <a:t>… vartannat år lämna en sammanfattande redovisning (risk- och sårbarhetsbedömning, RSB) till RK, MSB och sektorsansvariga myndigheten.</a:t>
            </a:r>
          </a:p>
          <a:p>
            <a:r>
              <a:rPr lang="sv-SE" dirty="0" smtClean="0"/>
              <a:t>… ha </a:t>
            </a:r>
            <a:r>
              <a:rPr lang="sv-SE" i="1" dirty="0" smtClean="0"/>
              <a:t>god förmåga </a:t>
            </a:r>
            <a:r>
              <a:rPr lang="sv-SE" dirty="0" smtClean="0"/>
              <a:t>att motstå hot och risker, förebygga sårbarheter, hantera fredstida krissituationer och genomföra sina uppgifter vid höjd beredskap. </a:t>
            </a:r>
          </a:p>
          <a:p>
            <a:r>
              <a:rPr lang="sv-SE" dirty="0" smtClean="0"/>
              <a:t>… </a:t>
            </a:r>
            <a:r>
              <a:rPr lang="sv-SE" i="1" dirty="0" smtClean="0"/>
              <a:t>verka för </a:t>
            </a:r>
            <a:r>
              <a:rPr lang="sv-SE" dirty="0" smtClean="0"/>
              <a:t>att de övriga statliga myndigheter, kommuner, regioner, sammanslutningar och näringsidkare som är berörda utvecklar sin förmåga i dessa avseenden.</a:t>
            </a:r>
          </a:p>
          <a:p>
            <a:r>
              <a:rPr lang="sv-SE" dirty="0" smtClean="0"/>
              <a:t>… planera, öva och utbilda personal och därutöver ha de planer som i övrigt behövs för att under höjd beredskap kunna övergå till krigsorganisation</a:t>
            </a:r>
          </a:p>
          <a:p>
            <a:r>
              <a:rPr lang="sv-SE" dirty="0" smtClean="0"/>
              <a:t>… rapportera lägesbilder till RK, MSB och sektorsmyndigheten</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42</a:t>
            </a:fld>
            <a:endParaRPr lang="sv-SE" dirty="0"/>
          </a:p>
        </p:txBody>
      </p:sp>
    </p:spTree>
    <p:extLst>
      <p:ext uri="{BB962C8B-B14F-4D97-AF65-F5344CB8AC3E}">
        <p14:creationId xmlns:p14="http://schemas.microsoft.com/office/powerpoint/2010/main" val="178443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smtClean="0"/>
              <a:t>Leda arbetet med att samordna åtgärder inför och vid fredstida krissituationer och höjd beredskap. </a:t>
            </a:r>
          </a:p>
          <a:p>
            <a:pPr marL="171450" indent="-171450">
              <a:buFont typeface="Arial" panose="020B0604020202020204" pitchFamily="34" charset="0"/>
              <a:buChar char="•"/>
            </a:pPr>
            <a:r>
              <a:rPr lang="sv-SE" dirty="0" smtClean="0"/>
              <a:t>Driva på arbetet inom beredskapssektorn, stödja beredskapsmyndigheterna och verka för att uppgifter och roller inom beredskapssektorn tydliggörs.</a:t>
            </a:r>
          </a:p>
          <a:p>
            <a:pPr marL="171450" indent="-171450">
              <a:buFont typeface="Arial" panose="020B0604020202020204" pitchFamily="34" charset="0"/>
              <a:buChar char="•"/>
            </a:pPr>
            <a:r>
              <a:rPr lang="sv-SE" dirty="0" smtClean="0"/>
              <a:t>Verka för att de åtgärder som ”vidtas inom sektorn samordnas med andra aktörer” och för att samverkan med näringslivet sker i den utsträckning det behövs.</a:t>
            </a:r>
          </a:p>
          <a:p>
            <a:pPr marL="171450" indent="-171450">
              <a:buFont typeface="Arial" panose="020B0604020202020204" pitchFamily="34" charset="0"/>
              <a:buChar char="•"/>
            </a:pPr>
            <a:r>
              <a:rPr lang="sv-SE" dirty="0" smtClean="0"/>
              <a:t>Kunna lämna lägesbilder för sektorn till RK och MSB samt och lämna underlag till regeringen avseende prioritering och fördelning av resurser inom beredskapssektorn.</a:t>
            </a:r>
          </a:p>
          <a:p>
            <a:pPr marL="0" indent="0">
              <a:buFont typeface="Arial" panose="020B0604020202020204" pitchFamily="34" charset="0"/>
              <a:buNone/>
            </a:pPr>
            <a:endParaRPr lang="sv-SE" dirty="0" smtClean="0"/>
          </a:p>
          <a:p>
            <a:r>
              <a:rPr lang="sv-SE" dirty="0" smtClean="0"/>
              <a:t>Notera att en utmaning</a:t>
            </a:r>
            <a:r>
              <a:rPr lang="sv-SE" baseline="0" dirty="0" smtClean="0"/>
              <a:t> är: </a:t>
            </a:r>
            <a:endParaRPr lang="sv-SE" dirty="0" smtClean="0"/>
          </a:p>
          <a:p>
            <a:r>
              <a:rPr lang="sv-SE" dirty="0" smtClean="0"/>
              <a:t>Förordningen reglerar enbart statliga myndigheter, men även andra aktörer måste i de flesta fall involveras i arbetet för att man ska kunna lösa uppgifterna inom sektorn: kommuner, regioner, företag, organisationer …</a:t>
            </a:r>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43</a:t>
            </a:fld>
            <a:endParaRPr lang="sv-SE" dirty="0"/>
          </a:p>
        </p:txBody>
      </p:sp>
    </p:spTree>
    <p:extLst>
      <p:ext uri="{BB962C8B-B14F-4D97-AF65-F5344CB8AC3E}">
        <p14:creationId xmlns:p14="http://schemas.microsoft.com/office/powerpoint/2010/main" val="1474567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EFTER GÄLLER</a:t>
            </a:r>
          </a:p>
          <a:p>
            <a:pPr marL="171450" indent="-171450">
              <a:buFont typeface="Arial" panose="020B0604020202020204" pitchFamily="34" charset="0"/>
              <a:buChar char="•"/>
            </a:pPr>
            <a:r>
              <a:rPr lang="sv-SE" sz="1200" dirty="0" smtClean="0"/>
              <a:t>Förordningen (2022:525) om civilområdesansvariga länsstyrelser</a:t>
            </a:r>
          </a:p>
          <a:p>
            <a:pPr marL="171450" indent="-171450">
              <a:buFont typeface="Arial" panose="020B0604020202020204" pitchFamily="34" charset="0"/>
              <a:buChar char="•"/>
            </a:pPr>
            <a:r>
              <a:rPr lang="sv-SE" sz="1200" dirty="0" smtClean="0"/>
              <a:t>Begränsade uppgifter inför och under fredstida krissituationer</a:t>
            </a:r>
          </a:p>
          <a:p>
            <a:pPr marL="171450" indent="-171450">
              <a:buFont typeface="Arial" panose="020B0604020202020204" pitchFamily="34" charset="0"/>
              <a:buChar char="•"/>
            </a:pPr>
            <a:r>
              <a:rPr lang="sv-SE" sz="1200" dirty="0" smtClean="0"/>
              <a:t>Geografiskt områdesansvar för civilt försvar inom civilområdet</a:t>
            </a:r>
          </a:p>
          <a:p>
            <a:pPr marL="171450" indent="-171450">
              <a:buFont typeface="Arial" panose="020B0604020202020204" pitchFamily="34" charset="0"/>
              <a:buChar char="•"/>
            </a:pPr>
            <a:r>
              <a:rPr lang="sv-SE" sz="1200" dirty="0" smtClean="0"/>
              <a:t>Verka för att totalförsvaret under höjd beredskap har en enhetlig inriktning. </a:t>
            </a:r>
          </a:p>
          <a:p>
            <a:pPr marL="171450" indent="-171450">
              <a:buFont typeface="Arial" panose="020B0604020202020204" pitchFamily="34" charset="0"/>
              <a:buChar char="•"/>
            </a:pPr>
            <a:r>
              <a:rPr lang="sv-SE" sz="1200" dirty="0" smtClean="0"/>
              <a:t>Verka för att största möjliga försvarseffekt uppnås vid höjd beredskap.</a:t>
            </a:r>
          </a:p>
          <a:p>
            <a:pPr marL="171450" indent="-171450">
              <a:buFont typeface="Arial" panose="020B0604020202020204" pitchFamily="34" charset="0"/>
              <a:buChar char="•"/>
            </a:pPr>
            <a:r>
              <a:rPr lang="sv-SE" sz="1200" dirty="0" smtClean="0"/>
              <a:t>Förordning (2017:870) om länsstyrelsernas krisberedskap och uppgifter</a:t>
            </a:r>
            <a:r>
              <a:rPr lang="sv-SE" sz="1200" dirty="0" smtClean="0">
                <a:solidFill>
                  <a:srgbClr val="002060"/>
                </a:solidFill>
              </a:rPr>
              <a:t> </a:t>
            </a:r>
            <a:r>
              <a:rPr lang="sv-SE" sz="1200" b="1" u="sng" dirty="0" smtClean="0">
                <a:solidFill>
                  <a:srgbClr val="002060"/>
                </a:solidFill>
              </a:rPr>
              <a:t>inför</a:t>
            </a:r>
            <a:r>
              <a:rPr lang="sv-SE" sz="1200" b="1" dirty="0" smtClean="0">
                <a:solidFill>
                  <a:srgbClr val="CC0000"/>
                </a:solidFill>
              </a:rPr>
              <a:t> </a:t>
            </a:r>
            <a:r>
              <a:rPr lang="sv-SE" sz="1200" dirty="0" smtClean="0"/>
              <a:t>och vid höjd beredskap</a:t>
            </a:r>
          </a:p>
          <a:p>
            <a:pPr marL="171450" indent="-171450">
              <a:buFont typeface="Arial" panose="020B0604020202020204" pitchFamily="34" charset="0"/>
              <a:buChar char="•"/>
            </a:pPr>
            <a:r>
              <a:rPr lang="sv-SE" sz="1200" dirty="0" smtClean="0"/>
              <a:t>Vissa nya och förändrade uppgifter</a:t>
            </a: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44</a:t>
            </a:fld>
            <a:endParaRPr lang="sv-SE" dirty="0"/>
          </a:p>
        </p:txBody>
      </p:sp>
    </p:spTree>
    <p:extLst>
      <p:ext uri="{BB962C8B-B14F-4D97-AF65-F5344CB8AC3E}">
        <p14:creationId xmlns:p14="http://schemas.microsoft.com/office/powerpoint/2010/main" val="2117039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45</a:t>
            </a:fld>
            <a:endParaRPr lang="sv-SE" dirty="0"/>
          </a:p>
        </p:txBody>
      </p:sp>
    </p:spTree>
    <p:extLst>
      <p:ext uri="{BB962C8B-B14F-4D97-AF65-F5344CB8AC3E}">
        <p14:creationId xmlns:p14="http://schemas.microsoft.com/office/powerpoint/2010/main" val="75109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Vem eller vilka som ska hantera en samhällsstörning beror på vad som hänt, hur omfattande händelsen är och var den har inträffat.</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Alla verksamheter och organisationer som berörs av en samhällsstörning arbetar och bidrar utifrån sitt specifika ansvarsområde för att minimera konsekvenserna av händelsen. I ansvaret ingår att samverka med andra aktörer som kan bidra till hanteringen av störningen. För att lyckas med det krävs förberedelser, utbildning och övning.</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Tre principer styr krishanteringen och de gäller både för kriser i fredstid och i krig. Principerna är ansvarsprincipen, närhetsprincipen och likhetsprincipen. Principerna kompletteras av det geografiska områdesansvaret för kommuner, länsstyrelser och regering.</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Dessutom har visa statliga myndigheter ett utpekat ansvar.</a:t>
            </a:r>
          </a:p>
        </p:txBody>
      </p:sp>
      <p:sp>
        <p:nvSpPr>
          <p:cNvPr id="4" name="Platshållare för bildnummer 3"/>
          <p:cNvSpPr>
            <a:spLocks noGrp="1"/>
          </p:cNvSpPr>
          <p:nvPr>
            <p:ph type="sldNum" sz="quarter" idx="5"/>
          </p:nvPr>
        </p:nvSpPr>
        <p:spPr/>
        <p:txBody>
          <a:bodyPr/>
          <a:lstStyle/>
          <a:p>
            <a:fld id="{BE020DAA-7346-4896-8C53-2426603ADE6A}" type="slidenum">
              <a:rPr lang="sv-SE" smtClean="0"/>
              <a:t>47</a:t>
            </a:fld>
            <a:endParaRPr lang="sv-SE"/>
          </a:p>
        </p:txBody>
      </p:sp>
    </p:spTree>
    <p:extLst>
      <p:ext uri="{BB962C8B-B14F-4D97-AF65-F5344CB8AC3E}">
        <p14:creationId xmlns:p14="http://schemas.microsoft.com/office/powerpoint/2010/main" val="3695666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a:extLst>
              <a:ext uri="{FF2B5EF4-FFF2-40B4-BE49-F238E27FC236}">
                <a16:creationId xmlns:a16="http://schemas.microsoft.com/office/drawing/2014/main" id="{05ECB8FE-99DC-4E66-9897-8F51D3698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C08D84A3-D941-4413-8DD1-13821BA64D19}"/>
              </a:ext>
            </a:extLst>
          </p:cNvPr>
          <p:cNvSpPr>
            <a:spLocks noGrp="1"/>
          </p:cNvSpPr>
          <p:nvPr>
            <p:ph type="body" idx="1"/>
          </p:nvPr>
        </p:nvSpPr>
        <p:spPr/>
        <p:txBody>
          <a:bodyPr/>
          <a:lstStyle/>
          <a:p>
            <a:pPr eaLnBrk="1" fontAlgn="auto" hangingPunct="1">
              <a:spcBef>
                <a:spcPts val="0"/>
              </a:spcBef>
              <a:spcAft>
                <a:spcPts val="0"/>
              </a:spcAft>
              <a:defRPr/>
            </a:pPr>
            <a:r>
              <a:rPr lang="sv-SE" sz="1050" dirty="0"/>
              <a:t>Svensk krishantering bygger på tre principer – ansvarsprincipen, likhetsprincipen och närhetsprincipen (se text i bilden)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t>Principerna är inte definierade i en lag utan ska förstås som en bakgrund till dagens regelverk och aktörernas uppdrag och mandat.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b="1" dirty="0"/>
              <a:t>MER OM ANSVARSPRINCIPEN</a:t>
            </a:r>
          </a:p>
          <a:p>
            <a:pPr eaLnBrk="1" fontAlgn="auto" hangingPunct="1">
              <a:spcBef>
                <a:spcPts val="0"/>
              </a:spcBef>
              <a:spcAft>
                <a:spcPts val="0"/>
              </a:spcAft>
              <a:defRPr/>
            </a:pPr>
            <a:r>
              <a:rPr lang="sv-SE" sz="1050" dirty="0"/>
              <a:t>Ansvarsprincipen innebär att den som har ansvar för en verksamhet i normala situationer också har motsvarande ansvar vid en störning i samhället. Regeringen har tydliggjort att ansvarsprincipen även innebär att alla aktörer som berörs av en störning, direkt, indirekt eller som kan bidra till att hantera konsekvenserna har ett ansvar att agera även i osäkra lägen. </a:t>
            </a:r>
          </a:p>
          <a:p>
            <a:pPr eaLnBrk="1" fontAlgn="auto" hangingPunct="1">
              <a:spcBef>
                <a:spcPts val="0"/>
              </a:spcBef>
              <a:spcAft>
                <a:spcPts val="0"/>
              </a:spcAft>
              <a:defRPr/>
            </a:pPr>
            <a:endParaRPr lang="sv-SE" sz="1050" dirty="0"/>
          </a:p>
          <a:p>
            <a:pPr eaLnBrk="1" fontAlgn="auto" hangingPunct="1">
              <a:spcBef>
                <a:spcPts val="0"/>
              </a:spcBef>
              <a:spcAft>
                <a:spcPts val="0"/>
              </a:spcAft>
              <a:defRPr/>
            </a:pPr>
            <a:r>
              <a:rPr lang="sv-SE" sz="1050" dirty="0"/>
              <a:t>Ansvarsprincipen innebär också att aktörerna ska stödja och samverka med varandra, detta brukar kallas den utökade ansvarsprincipen.</a:t>
            </a:r>
          </a:p>
          <a:p>
            <a:pPr>
              <a:defRPr/>
            </a:pPr>
            <a:r>
              <a:rPr lang="sv-SE" sz="1050" dirty="0"/>
              <a:t>• Ansvarsprincipen innebär att den som har ett ansvar i normala situationer har motsvarande ansvar inför och under olyckor och kriser. </a:t>
            </a:r>
          </a:p>
          <a:p>
            <a:pPr>
              <a:defRPr/>
            </a:pPr>
            <a:r>
              <a:rPr lang="sv-SE" sz="1050" dirty="0"/>
              <a:t>• Samverkansprincipen innebär att aktörer som berörs av en kris ska samverka med varandra för att säkerställa god samordning och effektivt resursutnyttjande. </a:t>
            </a:r>
          </a:p>
          <a:p>
            <a:pPr>
              <a:defRPr/>
            </a:pPr>
            <a:r>
              <a:rPr lang="sv-SE" sz="1050" dirty="0"/>
              <a:t>• Handlingsprincipen innebär att aktörerna ska agera proaktivt och vidta nödvändiga åtgärder även i osäkra situationer med brist på information. </a:t>
            </a:r>
          </a:p>
          <a:p>
            <a:pPr>
              <a:defRPr/>
            </a:pPr>
            <a:endParaRPr lang="sv-SE" sz="1050" dirty="0"/>
          </a:p>
          <a:p>
            <a:pPr eaLnBrk="1" fontAlgn="auto" hangingPunct="1">
              <a:spcBef>
                <a:spcPts val="0"/>
              </a:spcBef>
              <a:spcAft>
                <a:spcPts val="0"/>
              </a:spcAft>
              <a:defRPr/>
            </a:pPr>
            <a:endParaRPr lang="sv-SE" sz="1050" dirty="0"/>
          </a:p>
          <a:p>
            <a:pPr eaLnBrk="1" fontAlgn="auto" hangingPunct="1">
              <a:spcBef>
                <a:spcPts val="0"/>
              </a:spcBef>
              <a:spcAft>
                <a:spcPts val="0"/>
              </a:spcAft>
              <a:defRPr/>
            </a:pPr>
            <a:endParaRPr lang="sv-SE" sz="900" dirty="0"/>
          </a:p>
        </p:txBody>
      </p:sp>
      <p:sp>
        <p:nvSpPr>
          <p:cNvPr id="36868" name="Platshållare för bildnummer 3">
            <a:extLst>
              <a:ext uri="{FF2B5EF4-FFF2-40B4-BE49-F238E27FC236}">
                <a16:creationId xmlns:a16="http://schemas.microsoft.com/office/drawing/2014/main" id="{40372BC3-41BF-4C99-A4B6-EB2FA4AED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8BD22E90-0341-4F98-AF1D-3F54BBCD08A4}" type="slidenum">
              <a:rPr lang="sv-SE" altLang="sv-SE" smtClean="0">
                <a:latin typeface="Calibri" panose="020F0502020204030204" pitchFamily="34" charset="0"/>
              </a:rPr>
              <a:pPr fontAlgn="base">
                <a:spcBef>
                  <a:spcPct val="0"/>
                </a:spcBef>
                <a:spcAft>
                  <a:spcPct val="0"/>
                </a:spcAft>
              </a:pPr>
              <a:t>48</a:t>
            </a:fld>
            <a:endParaRPr lang="sv-SE" altLang="sv-SE">
              <a:latin typeface="Calibri" panose="020F0502020204030204" pitchFamily="34" charset="0"/>
            </a:endParaRPr>
          </a:p>
        </p:txBody>
      </p:sp>
    </p:spTree>
    <p:extLst>
      <p:ext uri="{BB962C8B-B14F-4D97-AF65-F5344CB8AC3E}">
        <p14:creationId xmlns:p14="http://schemas.microsoft.com/office/powerpoint/2010/main" val="1942950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smtClean="0">
                <a:latin typeface="Calibri" panose="020F0502020204030204" pitchFamily="34" charset="0"/>
                <a:ea typeface="Calibri" panose="020F0502020204030204" pitchFamily="34" charset="0"/>
                <a:cs typeface="Times New Roman" panose="02020603050405020304" pitchFamily="18" charset="0"/>
              </a:rPr>
              <a:t>Höjd</a:t>
            </a:r>
            <a:r>
              <a:rPr lang="sv-SE" sz="1200" b="1" baseline="0" dirty="0" smtClean="0">
                <a:latin typeface="Calibri" panose="020F0502020204030204" pitchFamily="34" charset="0"/>
                <a:ea typeface="Calibri" panose="020F0502020204030204" pitchFamily="34" charset="0"/>
                <a:cs typeface="Times New Roman" panose="02020603050405020304" pitchFamily="18" charset="0"/>
              </a:rPr>
              <a:t> beredskap</a:t>
            </a:r>
          </a:p>
          <a:p>
            <a:pPr>
              <a:spcAft>
                <a:spcPts val="0"/>
              </a:spcAft>
            </a:pP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För att stärka Sveriges möjligheter att försvara sig kan regeringen besluta om höjd beredskap. De fredstida lagarna </a:t>
            </a:r>
          </a:p>
          <a:p>
            <a:pPr>
              <a:spcAft>
                <a:spcPts val="0"/>
              </a:spcAft>
            </a:pP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gäller, men vid höjd beredskap kan även andra lagar användas. Staten kan exempelvis ta över privat egendom </a:t>
            </a:r>
          </a:p>
          <a:p>
            <a:pPr>
              <a:spcAft>
                <a:spcPts val="0"/>
              </a:spcAft>
            </a:pP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som är särskilt viktig för totalförsvaret. Vid höjd beredskap ska hela samhället kraftsamla för att möta en angripare och för att se till att det viktigaste fungerar. (Källa för denna textsnutt: Broschyren om krisen eller kriget kommer)</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latin typeface="Calibri" panose="020F0502020204030204" pitchFamily="34" charset="0"/>
                <a:ea typeface="Calibri" panose="020F0502020204030204" pitchFamily="34" charset="0"/>
                <a:cs typeface="Times New Roman" panose="02020603050405020304" pitchFamily="18" charset="0"/>
              </a:rPr>
              <a:t>Höjd </a:t>
            </a:r>
            <a:r>
              <a:rPr lang="sv-SE" sz="1200" dirty="0">
                <a:latin typeface="Calibri" panose="020F0502020204030204" pitchFamily="34" charset="0"/>
                <a:ea typeface="Calibri" panose="020F0502020204030204" pitchFamily="34" charset="0"/>
                <a:cs typeface="Times New Roman" panose="02020603050405020304" pitchFamily="18" charset="0"/>
              </a:rPr>
              <a:t>beredskap är en samlingsterm för de två </a:t>
            </a:r>
            <a:r>
              <a:rPr lang="sv-SE" sz="1200" dirty="0" smtClean="0">
                <a:latin typeface="Calibri" panose="020F0502020204030204" pitchFamily="34" charset="0"/>
                <a:ea typeface="Calibri" panose="020F0502020204030204" pitchFamily="34" charset="0"/>
                <a:cs typeface="Times New Roman" panose="02020603050405020304" pitchFamily="18" charset="0"/>
              </a:rPr>
              <a:t>nivåerna</a:t>
            </a: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 </a:t>
            </a:r>
            <a:r>
              <a:rPr lang="sv-SE" sz="1200" i="1" dirty="0" smtClean="0">
                <a:latin typeface="Calibri" panose="020F0502020204030204" pitchFamily="34" charset="0"/>
                <a:ea typeface="Calibri" panose="020F0502020204030204" pitchFamily="34" charset="0"/>
                <a:cs typeface="Times New Roman" panose="02020603050405020304" pitchFamily="18" charset="0"/>
              </a:rPr>
              <a:t>skärpt </a:t>
            </a:r>
            <a:r>
              <a:rPr lang="sv-SE" sz="1200" i="1" dirty="0">
                <a:latin typeface="Calibri" panose="020F0502020204030204" pitchFamily="34" charset="0"/>
                <a:ea typeface="Calibri" panose="020F0502020204030204" pitchFamily="34" charset="0"/>
                <a:cs typeface="Times New Roman" panose="02020603050405020304" pitchFamily="18" charset="0"/>
              </a:rPr>
              <a:t>beredskap</a:t>
            </a:r>
            <a:r>
              <a:rPr lang="sv-SE" sz="1200" dirty="0">
                <a:latin typeface="Calibri" panose="020F0502020204030204" pitchFamily="34" charset="0"/>
                <a:ea typeface="Calibri" panose="020F0502020204030204" pitchFamily="34" charset="0"/>
                <a:cs typeface="Times New Roman" panose="02020603050405020304" pitchFamily="18" charset="0"/>
              </a:rPr>
              <a:t> </a:t>
            </a:r>
            <a:r>
              <a:rPr lang="sv-SE" sz="1200" dirty="0" smtClean="0">
                <a:latin typeface="Calibri" panose="020F0502020204030204" pitchFamily="34" charset="0"/>
                <a:ea typeface="Calibri" panose="020F0502020204030204" pitchFamily="34" charset="0"/>
                <a:cs typeface="Times New Roman" panose="02020603050405020304" pitchFamily="18" charset="0"/>
              </a:rPr>
              <a:t>eller </a:t>
            </a:r>
            <a:r>
              <a:rPr lang="sv-SE" sz="1200" i="1" dirty="0">
                <a:latin typeface="Calibri" panose="020F0502020204030204" pitchFamily="34" charset="0"/>
                <a:ea typeface="Calibri" panose="020F0502020204030204" pitchFamily="34" charset="0"/>
                <a:cs typeface="Times New Roman" panose="02020603050405020304" pitchFamily="18" charset="0"/>
              </a:rPr>
              <a:t>högsta beredskap</a:t>
            </a:r>
            <a:r>
              <a:rPr lang="sv-SE" sz="1200" dirty="0">
                <a:latin typeface="Calibri" panose="020F0502020204030204" pitchFamily="34" charset="0"/>
                <a:ea typeface="Calibri" panose="020F0502020204030204" pitchFamily="34" charset="0"/>
                <a:cs typeface="Times New Roman" panose="02020603050405020304" pitchFamily="18" charset="0"/>
              </a:rPr>
              <a:t>. Om Sverige befinner sig i krig råder med automatik högsta beredskap.</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Beslut om skärpt </a:t>
            </a:r>
            <a:r>
              <a:rPr lang="sv-SE" sz="1200" dirty="0" smtClean="0">
                <a:latin typeface="Calibri" panose="020F0502020204030204" pitchFamily="34" charset="0"/>
                <a:ea typeface="Calibri" panose="020F0502020204030204" pitchFamily="34" charset="0"/>
                <a:cs typeface="Times New Roman" panose="02020603050405020304" pitchFamily="18" charset="0"/>
              </a:rPr>
              <a:t>eller </a:t>
            </a:r>
            <a:r>
              <a:rPr lang="sv-SE" sz="1200" dirty="0">
                <a:latin typeface="Calibri" panose="020F0502020204030204" pitchFamily="34" charset="0"/>
                <a:ea typeface="Calibri" panose="020F0502020204030204" pitchFamily="34" charset="0"/>
                <a:cs typeface="Times New Roman" panose="02020603050405020304" pitchFamily="18" charset="0"/>
              </a:rPr>
              <a:t>högsta beredskap </a:t>
            </a:r>
            <a:r>
              <a:rPr lang="sv-SE" sz="1200" dirty="0" smtClean="0">
                <a:latin typeface="Calibri" panose="020F0502020204030204" pitchFamily="34" charset="0"/>
                <a:ea typeface="Calibri" panose="020F0502020204030204" pitchFamily="34" charset="0"/>
                <a:cs typeface="Times New Roman" panose="02020603050405020304" pitchFamily="18" charset="0"/>
              </a:rPr>
              <a:t>fattas av regeringen. Beslutet ska </a:t>
            </a:r>
            <a:r>
              <a:rPr lang="sv-SE" sz="1200" dirty="0">
                <a:latin typeface="Calibri" panose="020F0502020204030204" pitchFamily="34" charset="0"/>
                <a:ea typeface="Calibri" panose="020F0502020204030204" pitchFamily="34" charset="0"/>
                <a:cs typeface="Times New Roman" panose="02020603050405020304" pitchFamily="18" charset="0"/>
              </a:rPr>
              <a:t>tillkännages på samma sätt som ordinarie lagstiftning. Beslutet ska också meddelas i radio och TV. </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latin typeface="Calibri" panose="020F0502020204030204" pitchFamily="34" charset="0"/>
                <a:ea typeface="Calibri" panose="020F0502020204030204" pitchFamily="34" charset="0"/>
                <a:cs typeface="Times New Roman" panose="02020603050405020304" pitchFamily="18" charset="0"/>
              </a:rPr>
              <a:t>Regeringens</a:t>
            </a: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 b</a:t>
            </a:r>
            <a:r>
              <a:rPr lang="sv-SE" sz="1200" dirty="0" smtClean="0">
                <a:latin typeface="Calibri" panose="020F0502020204030204" pitchFamily="34" charset="0"/>
                <a:ea typeface="Calibri" panose="020F0502020204030204" pitchFamily="34" charset="0"/>
                <a:cs typeface="Times New Roman" panose="02020603050405020304" pitchFamily="18" charset="0"/>
              </a:rPr>
              <a:t>eslut om höjd</a:t>
            </a: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 beredskap</a:t>
            </a:r>
            <a:r>
              <a:rPr lang="sv-SE" sz="1200" dirty="0" smtClean="0">
                <a:latin typeface="Calibri" panose="020F0502020204030204" pitchFamily="34" charset="0"/>
                <a:ea typeface="Calibri" panose="020F0502020204030204" pitchFamily="34" charset="0"/>
                <a:cs typeface="Times New Roman" panose="02020603050405020304" pitchFamily="18" charset="0"/>
              </a:rPr>
              <a:t> får avse en viss del av landet eller en viss verksamhet</a:t>
            </a: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 (vid beredskapslarm gäller beslutet hela landet).</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Skärpt beredskap</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Vid skärpt beredskap ska kommuner och regioner vidta de särskilda åtgärder som behövs för att fullgöra sina uppgifter i totalförsvaret.</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Beredskapsansvariga myndigheter ska i första hand inrikta sin verksamhet på uppgifter som har betydelse för totalförsvaret.</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Myndigheternas fredstida verksamhet ska om möjligt upprätthållas i normal omfattning.</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Regeringen kan vid skärpt beredskap besluta om tillämpning av vissa fullmaktsbestämmelser. Regeringen ska också hållas informerad om händelseutvecklingen, tillståndet och förväntad utveckling samt vidtagna och planerade åtgärder.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Högsta beredskap</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Vid högsta beredskap ska myndigheter, kommuner och regioner övergå till krigsorganisation</a:t>
            </a:r>
            <a:r>
              <a:rPr lang="sv-SE" sz="1200" dirty="0" smtClean="0">
                <a:latin typeface="Calibri" panose="020F0502020204030204" pitchFamily="34" charset="0"/>
                <a:ea typeface="Calibri" panose="020F0502020204030204" pitchFamily="34" charset="0"/>
                <a:cs typeface="Times New Roman" panose="02020603050405020304" pitchFamily="18" charset="0"/>
              </a:rPr>
              <a:t>. När beredskapen höjts, ska Försvarsmakten </a:t>
            </a:r>
            <a:r>
              <a:rPr lang="sv-SE" sz="1200" dirty="0" err="1" smtClean="0">
                <a:latin typeface="Calibri" panose="020F0502020204030204" pitchFamily="34" charset="0"/>
                <a:ea typeface="Calibri" panose="020F0502020204030204" pitchFamily="34" charset="0"/>
                <a:cs typeface="Times New Roman" panose="02020603050405020304" pitchFamily="18" charset="0"/>
              </a:rPr>
              <a:t>krigsorganiseras</a:t>
            </a:r>
            <a:r>
              <a:rPr lang="sv-SE" sz="1200" dirty="0" smtClean="0">
                <a:latin typeface="Calibri" panose="020F0502020204030204" pitchFamily="34" charset="0"/>
                <a:ea typeface="Calibri" panose="020F0502020204030204" pitchFamily="34" charset="0"/>
                <a:cs typeface="Times New Roman" panose="02020603050405020304" pitchFamily="18" charset="0"/>
              </a:rPr>
              <a:t> i den omfattning som regeringen bestämmer.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latin typeface="Calibri" panose="020F0502020204030204" pitchFamily="34" charset="0"/>
                <a:ea typeface="Calibri" panose="020F0502020204030204" pitchFamily="34" charset="0"/>
                <a:cs typeface="Times New Roman" panose="02020603050405020304" pitchFamily="18" charset="0"/>
              </a:rPr>
              <a:t>Enskilda </a:t>
            </a:r>
            <a:r>
              <a:rPr lang="sv-SE" sz="1200" dirty="0">
                <a:latin typeface="Calibri" panose="020F0502020204030204" pitchFamily="34" charset="0"/>
                <a:ea typeface="Calibri" panose="020F0502020204030204" pitchFamily="34" charset="0"/>
                <a:cs typeface="Times New Roman" panose="02020603050405020304" pitchFamily="18" charset="0"/>
              </a:rPr>
              <a:t>organisationer och företag som enligt överenskommelse eller på annan grund är skyldiga att fortsätta sin verksamhet i krig ska vidta de åtgärder som är nödvändiga för att fullgöra sina skyldigheter</a:t>
            </a:r>
            <a:r>
              <a:rPr lang="sv-SE" sz="1200"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smtClean="0">
                <a:latin typeface="Calibri" panose="020F0502020204030204" pitchFamily="34" charset="0"/>
                <a:ea typeface="Calibri" panose="020F0502020204030204" pitchFamily="34" charset="0"/>
                <a:cs typeface="Times New Roman" panose="02020603050405020304" pitchFamily="18" charset="0"/>
              </a:rPr>
              <a:t>Beredskapslarm</a:t>
            </a:r>
          </a:p>
          <a:p>
            <a:pPr>
              <a:spcAft>
                <a:spcPts val="0"/>
              </a:spcAft>
            </a:pPr>
            <a:r>
              <a:rPr lang="sv-SE" sz="1200" dirty="0" smtClean="0">
                <a:latin typeface="Calibri" panose="020F0502020204030204" pitchFamily="34" charset="0"/>
                <a:ea typeface="Calibri" panose="020F0502020204030204" pitchFamily="34" charset="0"/>
                <a:cs typeface="Times New Roman" panose="02020603050405020304" pitchFamily="18" charset="0"/>
              </a:rPr>
              <a:t>Om det råder högsta beredskap i hela landet, kan regeringen besluta att detta ska tillkännages även genom beredskapslarm.</a:t>
            </a: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 </a:t>
            </a:r>
            <a:r>
              <a:rPr lang="sv-SE" sz="1200" dirty="0" smtClean="0">
                <a:latin typeface="Calibri" panose="020F0502020204030204" pitchFamily="34" charset="0"/>
                <a:ea typeface="Calibri" panose="020F0502020204030204" pitchFamily="34" charset="0"/>
                <a:cs typeface="Times New Roman" panose="02020603050405020304" pitchFamily="18" charset="0"/>
              </a:rPr>
              <a:t>Beredskapslarm ges på anläggningar för utomhusalarmering genom trettio sekunder långa signaler med femton sekunders uppehåll mellan signalerna under sammanlagt fem minuter.</a:t>
            </a:r>
          </a:p>
          <a:p>
            <a:pPr>
              <a:spcAft>
                <a:spcPts val="0"/>
              </a:spcAft>
            </a:pP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latin typeface="Calibri" panose="020F0502020204030204" pitchFamily="34" charset="0"/>
                <a:ea typeface="Calibri" panose="020F0502020204030204" pitchFamily="34" charset="0"/>
                <a:cs typeface="Times New Roman" panose="02020603050405020304" pitchFamily="18" charset="0"/>
              </a:rPr>
              <a:t>Beredskapslarm innebär order till den som är krigsplacerad inom totalförsvaret eller på annan grund att omedelbart inställa sig till tjänstgöring enligt krigsplaceringsorder eller motsvarande handling. Vid beredskapslarm ska hela Försvarsmakten </a:t>
            </a:r>
            <a:r>
              <a:rPr lang="sv-SE" sz="1200" dirty="0" err="1" smtClean="0">
                <a:latin typeface="Calibri" panose="020F0502020204030204" pitchFamily="34" charset="0"/>
                <a:ea typeface="Calibri" panose="020F0502020204030204" pitchFamily="34" charset="0"/>
                <a:cs typeface="Times New Roman" panose="02020603050405020304" pitchFamily="18" charset="0"/>
              </a:rPr>
              <a:t>krigsorganiseras</a:t>
            </a:r>
            <a:r>
              <a:rPr lang="sv-SE" sz="1200" dirty="0" smtClean="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latin typeface="Calibri" panose="020F0502020204030204" pitchFamily="34" charset="0"/>
                <a:ea typeface="Calibri" panose="020F0502020204030204" pitchFamily="34" charset="0"/>
                <a:cs typeface="Times New Roman" panose="02020603050405020304" pitchFamily="18" charset="0"/>
              </a:rPr>
              <a:t>Det finns ytterligare regler och åtgärder som automatiskt tillämpas vid beredskapslarm</a:t>
            </a:r>
            <a:r>
              <a:rPr lang="sv-SE" sz="1200" baseline="0" dirty="0" smtClean="0">
                <a:latin typeface="Calibri" panose="020F0502020204030204" pitchFamily="34" charset="0"/>
                <a:ea typeface="Calibri" panose="020F0502020204030204" pitchFamily="34" charset="0"/>
                <a:cs typeface="Times New Roman" panose="02020603050405020304" pitchFamily="18" charset="0"/>
              </a:rPr>
              <a:t> (se förordningen (2015:1053) om totalförsvar och höjd beredskap)</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49</a:t>
            </a:fld>
            <a:endParaRPr lang="sv-SE"/>
          </a:p>
        </p:txBody>
      </p:sp>
    </p:spTree>
    <p:extLst>
      <p:ext uri="{BB962C8B-B14F-4D97-AF65-F5344CB8AC3E}">
        <p14:creationId xmlns:p14="http://schemas.microsoft.com/office/powerpoint/2010/main" val="2309073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ea typeface="Calibri" panose="020F0502020204030204" pitchFamily="34" charset="0"/>
                <a:cs typeface="Times New Roman" panose="02020603050405020304" pitchFamily="18" charset="0"/>
              </a:rPr>
              <a:t>Juridiken bakom samhällets krisberedskap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finns flera olika slags regelverk som styr samhällets krisberedskap. Det handlar om EU-regler, grundlagar, lagar, förordningar och även föreskrifter och allmänna råd från myndigheter.</a:t>
            </a:r>
          </a:p>
          <a:p>
            <a:pPr>
              <a:spcAft>
                <a:spcPts val="0"/>
              </a:spcAft>
            </a:pPr>
            <a:r>
              <a:rPr lang="sv-SE" sz="1200" dirty="0">
                <a:ea typeface="Calibri" panose="020F0502020204030204" pitchFamily="34" charset="0"/>
                <a:cs typeface="Times New Roman" panose="02020603050405020304" pitchFamily="18" charset="0"/>
              </a:rPr>
              <a:t>Regelverken är omfattande men det kan vara bra att veta var du hittar</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det som styr ansvaret för till exempel en länsstyrelse.</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EU-regler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EU-regler beslutas av Europaparlamentet och Europeiska rådet. EU påverkar våra regler med bland annat EU-direktiv, EU-förordningar och beslut. EU-direktiv ska implementeras i Sverige och övriga EU-länders lagstiftning.</a:t>
            </a:r>
          </a:p>
          <a:p>
            <a:pPr>
              <a:spcAft>
                <a:spcPts val="0"/>
              </a:spcAft>
            </a:pPr>
            <a:r>
              <a:rPr lang="sv-SE" sz="1200" dirty="0">
                <a:ea typeface="Calibri" panose="020F0502020204030204" pitchFamily="34" charset="0"/>
                <a:cs typeface="Times New Roman" panose="02020603050405020304" pitchFamily="18" charset="0"/>
              </a:rPr>
              <a:t>Det innebär att Sveriges regler måste ändras så att direktivens syfte uppnås. En EU-förordning blir direkt en del av svensk lagstiftning. EU-beslut kan vara inriktade mot stat, företag eller verksamhet, till exempel civilskyddsmekanismen.</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Grundlagar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Sverige har fyra grundlagar (Regeringsformen, Successionsordningen,</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Tryckfrihetsförordningen och Yttrandefrihetsgrundlagen).</a:t>
            </a:r>
          </a:p>
          <a:p>
            <a:pPr>
              <a:spcAft>
                <a:spcPts val="0"/>
              </a:spcAft>
            </a:pPr>
            <a:r>
              <a:rPr lang="sv-SE" sz="1200" dirty="0">
                <a:ea typeface="Calibri" panose="020F0502020204030204" pitchFamily="34" charset="0"/>
                <a:cs typeface="Times New Roman" panose="02020603050405020304" pitchFamily="18" charset="0"/>
              </a:rPr>
              <a:t> Grundlagarna står över alla andra lagar vilket innebär att övriga lagar inte får strida mot vad som står i dessa.</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Lagar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Sveriges lagar beslutas av riksdag och utgör grunden i svensk lagstiftning. Lagen kan innehålla bestämmelser som säger att regeringen eller en myndighet får precisera lagregeln. Regeringen preciserar lagen genom förordning. Myndigheter preciserar lagen genom föreskrifter.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Allmänna råd</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Ett allmänt råd anger hur någon kan eller bör göra för att uppfylla en bindande regel i lag, förordning eller föreskrift. Ett allmänt råd är en rekommendation där en metod eller lösning presenteras. Myndigheter får skriva ett allmänt råd utan att ha ett bemyndigande, så länge det allmänna rådet ryms inom myndighetens verksamhetsområde.</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Förordningar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Sveriges förordningar beslutas av regeringen. Vissa slags bestämmelser behöver inte regleras i lag, utan det räcker att det regleras på förordningsnivå. För att regeringen ska få skriva en förordning på ett område som är reglerat i lag, måste riksdagen ge regeringen ett bemyndigande.</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Föreskrifter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är inte alltid det räcker med den styrning som finns i lagar och förordningar utan det kan behövas ännu mer detaljerade regler. Då författar centrala myndigheter föreskrifter som preciserar lagen. För att en myndighet ska få skriva föreskrifter måste det finnas ett bemyndigande i förordningen.</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50</a:t>
            </a:fld>
            <a:endParaRPr lang="sv-SE"/>
          </a:p>
        </p:txBody>
      </p:sp>
    </p:spTree>
    <p:extLst>
      <p:ext uri="{BB962C8B-B14F-4D97-AF65-F5344CB8AC3E}">
        <p14:creationId xmlns:p14="http://schemas.microsoft.com/office/powerpoint/2010/main" val="2372836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Exempel på några lager. Notera att det finns många fler. </a:t>
            </a: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Även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om Sverige är i krig eller krigsfara så måste både offentliga och privata aktörer följa landets lagar. Det finns särskilda bestämmelser i grundlagen som ger regeringen och myndigheterna större handlingsutrymme och verktyg för att lösa sina uppgifter under höjd beredskap.</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 finns även särskilda lagar som i allmänhet bara gäller under höjd beredskap, så kallade fullmaktslagar. Fullmaktslagarna reglerar olika områden som är viktiga för att samhället </a:t>
            </a: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ska</a:t>
            </a:r>
            <a:r>
              <a:rPr lang="sv-SE" sz="12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fungera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så effektivt som möjligt under höjd beredskap.</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sv-SE" sz="1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sv-SE" sz="1200" b="1" i="0" kern="1200" dirty="0" smtClean="0">
                <a:solidFill>
                  <a:schemeClr val="tx1"/>
                </a:solidFill>
                <a:effectLst/>
                <a:latin typeface="+mn-lt"/>
                <a:ea typeface="+mn-ea"/>
                <a:cs typeface="+mn-cs"/>
              </a:rPr>
              <a:t>Lag (1992:1403) om totalförsvar och höjd beredskap</a:t>
            </a:r>
          </a:p>
          <a:p>
            <a:r>
              <a:rPr lang="sv-SE" sz="1200" b="1" i="0" u="none" strike="noStrike" kern="1200" dirty="0" smtClean="0">
                <a:solidFill>
                  <a:schemeClr val="tx1"/>
                </a:solidFill>
                <a:effectLst/>
                <a:latin typeface="+mn-lt"/>
                <a:ea typeface="+mn-ea"/>
                <a:cs typeface="+mn-cs"/>
              </a:rPr>
              <a:t>Av lagen framgår: 1 §</a:t>
            </a:r>
            <a:r>
              <a:rPr lang="sv-SE" sz="1200" b="0" i="0" kern="1200" dirty="0" smtClean="0">
                <a:solidFill>
                  <a:schemeClr val="tx1"/>
                </a:solidFill>
                <a:effectLst/>
                <a:latin typeface="+mn-lt"/>
                <a:ea typeface="+mn-ea"/>
                <a:cs typeface="+mn-cs"/>
              </a:rPr>
              <a:t>   Totalförsvar är verksamhet som behövs för att förbereda Sverige för krig.</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För att stärka landets försvarsförmåga kan beredskapen höjas. Höjd beredskap är antingen skärpt beredskap eller högsta beredskap. Under högsta beredskap är totalförsvar all samhällsverksamhet som då skall bedrivas.</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Totalförsvar består av militär verksamhet (militärt försvar) och civil verksamhet (civilt försvar). </a:t>
            </a:r>
            <a:r>
              <a:rPr lang="sv-SE" sz="1200" b="0" i="1" kern="1200" dirty="0" smtClean="0">
                <a:solidFill>
                  <a:schemeClr val="tx1"/>
                </a:solidFill>
                <a:effectLst/>
                <a:latin typeface="+mn-lt"/>
                <a:ea typeface="+mn-ea"/>
                <a:cs typeface="+mn-cs"/>
              </a:rPr>
              <a:t>Lag (1996:1470)</a:t>
            </a:r>
            <a:r>
              <a:rPr lang="sv-SE" sz="1200" b="0" i="0" kern="1200" dirty="0" smtClean="0">
                <a:solidFill>
                  <a:schemeClr val="tx1"/>
                </a:solidFill>
                <a:effectLst/>
                <a:latin typeface="+mn-lt"/>
                <a:ea typeface="+mn-ea"/>
                <a:cs typeface="+mn-cs"/>
              </a:rPr>
              <a:t>.</a:t>
            </a:r>
            <a:endParaRPr lang="sv-SE" sz="1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Lag om totalförsvarsplikt</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Totalförsvarsplikt gäller för varje svensk medborgare mellan 16-70 år oavsett kön. Totalförsvarsplikten gäller också under motsvarande tid för var och en som utan att</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vara svensk medborgare är bosatt i Sverige. Som namnet antyder gäller den alla delar av landets försvar - inte bara det militära. Det kan alltså handla om allt från att bära vapen i strid, traditionell militärtjänst, till att rensa upp efter stora olyckor.</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Det finns tre typer av totalförsvarsplikt:</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värnplikt inom militären</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civilplikt inom till exempel räddningstjänsten</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allmän tjänsteplikt som bara gäller vid höjd beredskap</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Minderåriga, alltså medborgare mellan 16 och 18 år, är undantagna frän väpnad strid och kan till exempel tilldelas uppgifter som att visa vägen till skyddsrum.</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Förfogandelagen</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Av förfogandelagen framgår bland annat att totalförsvaret kan ta i besittning eller förfoga över fastigheter, verksamheter, fordon, utrustning och annan egendom som är nödvändig för totalförsvarets eller folkförsörjningens behov om det inte kan tillgodoses på annat sätt. Hur detta ska ske förbereds redan i fred genom avtal och överenskommelser</a:t>
            </a: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Ransoneringslagen</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Om det är nödvändigt för totalförsvaret och folkförsörjningen får regeringen bestämma att vissa förnödenheter under en begränsad tid inte får säljas</a:t>
            </a:r>
            <a:r>
              <a:rPr lang="sv-SE"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sv-SE" sz="1200" baseline="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Regeringen eller den myndighet som regeringen delegerar frågan till kan också bestämma att vissa förnödenheter bara får användas för de ändamål, på de villkor och med de begränsningar som regeringen bestämt. </a:t>
            </a:r>
            <a:endParaRPr lang="sv-SE" sz="1200" dirty="0" smtClean="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Arbetsrättsliga beredskapslagen</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Den arbetsrättsliga beredskapslagen innehåller</a:t>
            </a: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bestämmelser om arbetsrätten vid höjd beredskap som bland annat innebär att arbetsplikten utökas och reglerna på arbetsmarknaden förändras.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Under den tid den arbetsrättsliga beredskapslagen ska tillämpas är det en rad lagar på arbetsrättens område som inte gäller, bland annat lagen om </a:t>
            </a: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arbetstagarens</a:t>
            </a:r>
            <a:r>
              <a:rPr lang="sv-SE" sz="12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sv-SE" sz="1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rätt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till ledighet för utbildning, lagen om rätt till ledighet för visa föreningsuppdrag i skolan, och lagen om rätt till ledighet för utbildning i svenska för invandrare.</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Regeringen kan också föreskriva förbud mot fackliga stridsåtgärder.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Lagen om förfarandet hos kommunerna, förvaltningsmyndigheterna och domstolarna</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under krig eller krigsfara m.m.</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Lagen blir tillämplig vid höjd beredskap och innehåller särskilda regler om beslutsfattande med mera under krig eller om regeringen beslutat att krigsfara föreligger.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Vid krig eller krigsfara ger lagen regeringen möjlighet att förenkla formerna för beslutsfattande inom det offentliga. Lagen ger också regeringen möjlighet att delegera regeringens uppgifter till länsstyrelsen inom dess geografiska område. Det kan till exempel bli aktuellt om Sverige befinner sig krig och förbindelserna mellan en del av landet och regeringen inte kan upprätthållas.</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51</a:t>
            </a:fld>
            <a:endParaRPr lang="sv-SE"/>
          </a:p>
        </p:txBody>
      </p:sp>
    </p:spTree>
    <p:extLst>
      <p:ext uri="{BB962C8B-B14F-4D97-AF65-F5344CB8AC3E}">
        <p14:creationId xmlns:p14="http://schemas.microsoft.com/office/powerpoint/2010/main" val="407841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I Sverige finns det inte en särskild krisorganisation som tar över hanteringen när en samhällsstörning inträffar. Alla som berörs av händelsen och kan bidra till att hantera konsekvenserna ansvarar och bidrar utifrån sitt ansvarsområde. Detta förväntas även av</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dirty="0">
                <a:latin typeface="Calibri" panose="020F0502020204030204" pitchFamily="34" charset="0"/>
                <a:ea typeface="Calibri" panose="020F0502020204030204" pitchFamily="34" charset="0"/>
                <a:cs typeface="Times New Roman" panose="02020603050405020304" pitchFamily="18" charset="0"/>
              </a:rPr>
              <a:t>företag och privatpersoner. Det är grunden för svensk krisberedskap.</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Krisberedskap</a:t>
            </a:r>
            <a:r>
              <a:rPr lang="sv-SE" sz="1200" dirty="0">
                <a:latin typeface="Calibri" panose="020F0502020204030204" pitchFamily="34" charset="0"/>
                <a:ea typeface="Calibri" panose="020F0502020204030204" pitchFamily="34" charset="0"/>
                <a:cs typeface="Times New Roman" panose="02020603050405020304" pitchFamily="18" charset="0"/>
              </a:rPr>
              <a:t> handlar om att minska sårbarheten i samhället och att utveckla förmågan att hantera krissituationer. Den bygger på att samhällets ordinarie, dagliga verksamheter förebygger och hanterar händelser.</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Med civilt försvar </a:t>
            </a:r>
            <a:r>
              <a:rPr lang="sv-SE" sz="1200" dirty="0">
                <a:ea typeface="Calibri" panose="020F0502020204030204" pitchFamily="34" charset="0"/>
                <a:cs typeface="Times New Roman" panose="02020603050405020304" pitchFamily="18" charset="0"/>
              </a:rPr>
              <a:t>avses den civila verksamhet som myndigheter, kommuner, regioner, enskilds, företag, frivilliga försvarsorganisationer och det civila samhället med flera vidtar för att förbereda Sverige för krig.</a:t>
            </a:r>
          </a:p>
          <a:p>
            <a:pPr>
              <a:spcAft>
                <a:spcPts val="0"/>
              </a:spcAft>
            </a:pPr>
            <a:r>
              <a:rPr lang="sv-SE" sz="1200" dirty="0">
                <a:ea typeface="Calibri" panose="020F0502020204030204" pitchFamily="34" charset="0"/>
                <a:cs typeface="Times New Roman" panose="02020603050405020304" pitchFamily="18" charset="0"/>
              </a:rPr>
              <a:t>För att använda samhällets samlade resurser så effektivt som möjligt behöver befintliga aktörsgemensamma processer för samordning, planering och förberedelser inom krisberedskapen och civilt försvar förstärkas och struktureras. </a:t>
            </a:r>
          </a:p>
          <a:p>
            <a:pPr>
              <a:spcAft>
                <a:spcPts val="0"/>
              </a:spcAft>
            </a:pPr>
            <a:r>
              <a:rPr lang="sv-SE" sz="1200" dirty="0">
                <a:ea typeface="Calibri" panose="020F0502020204030204" pitchFamily="34" charset="0"/>
                <a:cs typeface="Times New Roman" panose="02020603050405020304" pitchFamily="18" charset="0"/>
              </a:rPr>
              <a:t> Den ömsesidigt förstärkande effekten av de åtgärder som vidtas inom det civila försvaret och krisberedskapen samordnas och inordnas därför under termen civil beredskap.</a:t>
            </a:r>
          </a:p>
          <a:p>
            <a:pPr>
              <a:spcAft>
                <a:spcPts val="0"/>
              </a:spcAft>
            </a:pPr>
            <a:endParaRPr lang="sv-SE" sz="1200" dirty="0">
              <a:ea typeface="Calibri" panose="020F0502020204030204" pitchFamily="34" charset="0"/>
              <a:cs typeface="Times New Roman" panose="02020603050405020304" pitchFamily="18" charset="0"/>
            </a:endParaRPr>
          </a:p>
          <a:p>
            <a:r>
              <a:rPr lang="sv-SE" sz="1200" b="1" i="0" kern="1200" dirty="0">
                <a:solidFill>
                  <a:schemeClr val="tx1"/>
                </a:solidFill>
                <a:effectLst/>
                <a:latin typeface="+mn-lt"/>
                <a:ea typeface="+mn-ea"/>
                <a:cs typeface="+mn-cs"/>
              </a:rPr>
              <a:t>Återupptagen totalförsvarsplanering sedan 2015</a:t>
            </a:r>
          </a:p>
          <a:p>
            <a:r>
              <a:rPr lang="sv-SE" sz="1200" b="0" i="0" kern="1200" dirty="0">
                <a:solidFill>
                  <a:schemeClr val="tx1"/>
                </a:solidFill>
                <a:effectLst/>
                <a:latin typeface="+mn-lt"/>
                <a:ea typeface="+mn-ea"/>
                <a:cs typeface="+mn-cs"/>
              </a:rPr>
              <a:t>Med anledning av den säkerhetspolitiska utvecklingen i Sveriges närområde beslutade regeringen den 10 december 2015 att Försvarsmakten, MSB och övriga berörda civila myndigheter ska återuppta en sammanhängande planering för totalförsvaret. Totalförsvarsplaneringen har återupptagits, men behöver fortsatt förstärkas. Detta konstaterade regeringen i totalförsvarsproposition 2021-2025 där ett nytt mål för totalförsvaret och nya mål för det militära respektive civila försvaret föreslogs. Målen har därefter beslutats av riksdagen.</a:t>
            </a:r>
          </a:p>
          <a:p>
            <a:endParaRPr lang="sv-SE" dirty="0"/>
          </a:p>
          <a:p>
            <a:endParaRPr lang="sv-SE" dirty="0"/>
          </a:p>
        </p:txBody>
      </p:sp>
      <p:sp>
        <p:nvSpPr>
          <p:cNvPr id="4" name="Platshållare för bildnummer 3"/>
          <p:cNvSpPr>
            <a:spLocks noGrp="1"/>
          </p:cNvSpPr>
          <p:nvPr>
            <p:ph type="sldNum" sz="quarter" idx="10"/>
          </p:nvPr>
        </p:nvSpPr>
        <p:spPr/>
        <p:txBody>
          <a:bodyPr/>
          <a:lstStyle/>
          <a:p>
            <a:fld id="{A73B8932-A6BD-45E8-86AE-4AC561ADC4EB}" type="slidenum">
              <a:rPr lang="sv-SE" smtClean="0"/>
              <a:t>5</a:t>
            </a:fld>
            <a:endParaRPr lang="sv-SE"/>
          </a:p>
        </p:txBody>
      </p:sp>
    </p:spTree>
    <p:extLst>
      <p:ext uri="{BB962C8B-B14F-4D97-AF65-F5344CB8AC3E}">
        <p14:creationId xmlns:p14="http://schemas.microsoft.com/office/powerpoint/2010/main" val="28747600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0" dirty="0" smtClean="0">
                <a:ea typeface="Calibri" panose="020F0502020204030204" pitchFamily="34" charset="0"/>
                <a:cs typeface="Times New Roman" panose="02020603050405020304" pitchFamily="18" charset="0"/>
              </a:rPr>
              <a:t>I</a:t>
            </a:r>
            <a:r>
              <a:rPr lang="sv-SE" sz="1200" b="0" baseline="0" dirty="0" smtClean="0">
                <a:ea typeface="Calibri" panose="020F0502020204030204" pitchFamily="34" charset="0"/>
                <a:cs typeface="Times New Roman" panose="02020603050405020304" pitchFamily="18" charset="0"/>
              </a:rPr>
              <a:t> ett beredskapssystem finns det ofta en uppdelning i perspektiv som : före – under – och efter en händelse.</a:t>
            </a:r>
          </a:p>
          <a:p>
            <a:pPr>
              <a:spcAft>
                <a:spcPts val="0"/>
              </a:spcAft>
            </a:pPr>
            <a:endParaRPr lang="sv-SE" sz="1200" b="0" baseline="0" dirty="0" smtClean="0">
              <a:ea typeface="Calibri" panose="020F0502020204030204" pitchFamily="34" charset="0"/>
              <a:cs typeface="Times New Roman" panose="02020603050405020304" pitchFamily="18" charset="0"/>
            </a:endParaRPr>
          </a:p>
          <a:p>
            <a:pPr>
              <a:spcAft>
                <a:spcPts val="0"/>
              </a:spcAft>
            </a:pPr>
            <a:r>
              <a:rPr lang="sv-SE" sz="1200" b="0" baseline="0" dirty="0" smtClean="0">
                <a:ea typeface="Calibri" panose="020F0502020204030204" pitchFamily="34" charset="0"/>
                <a:cs typeface="Times New Roman" panose="02020603050405020304" pitchFamily="18" charset="0"/>
              </a:rPr>
              <a:t>”Föreperspektivet” delas i sin tur ofta in i att </a:t>
            </a:r>
            <a:r>
              <a:rPr lang="sv-SE" sz="1200" b="1" baseline="0" dirty="0" smtClean="0">
                <a:ea typeface="Calibri" panose="020F0502020204030204" pitchFamily="34" charset="0"/>
                <a:cs typeface="Times New Roman" panose="02020603050405020304" pitchFamily="18" charset="0"/>
              </a:rPr>
              <a:t>förebygga</a:t>
            </a:r>
            <a:r>
              <a:rPr lang="sv-SE" sz="1200" b="0" baseline="0" dirty="0" smtClean="0">
                <a:ea typeface="Calibri" panose="020F0502020204030204" pitchFamily="34" charset="0"/>
                <a:cs typeface="Times New Roman" panose="02020603050405020304" pitchFamily="18" charset="0"/>
              </a:rPr>
              <a:t> att något inträffar och att </a:t>
            </a:r>
            <a:r>
              <a:rPr lang="sv-SE" sz="1200" b="1" baseline="0" dirty="0" smtClean="0">
                <a:ea typeface="Calibri" panose="020F0502020204030204" pitchFamily="34" charset="0"/>
                <a:cs typeface="Times New Roman" panose="02020603050405020304" pitchFamily="18" charset="0"/>
              </a:rPr>
              <a:t>förbereda</a:t>
            </a:r>
            <a:r>
              <a:rPr lang="sv-SE" sz="1200" b="0" baseline="0" dirty="0" smtClean="0">
                <a:ea typeface="Calibri" panose="020F0502020204030204" pitchFamily="34" charset="0"/>
                <a:cs typeface="Times New Roman" panose="02020603050405020304" pitchFamily="18" charset="0"/>
              </a:rPr>
              <a:t> sig för att något kanske kommer inträffa.</a:t>
            </a:r>
          </a:p>
          <a:p>
            <a:pPr>
              <a:spcAft>
                <a:spcPts val="0"/>
              </a:spcAft>
            </a:pPr>
            <a:endParaRPr lang="sv-SE" sz="1200" b="0" baseline="0" dirty="0" smtClean="0">
              <a:ea typeface="Calibri" panose="020F0502020204030204" pitchFamily="34" charset="0"/>
              <a:cs typeface="Times New Roman" panose="02020603050405020304" pitchFamily="18" charset="0"/>
            </a:endParaRPr>
          </a:p>
          <a:p>
            <a:pPr>
              <a:spcAft>
                <a:spcPts val="0"/>
              </a:spcAft>
            </a:pPr>
            <a:r>
              <a:rPr lang="sv-SE" sz="1200" b="1" baseline="0" dirty="0" smtClean="0">
                <a:ea typeface="Calibri" panose="020F0502020204030204" pitchFamily="34" charset="0"/>
                <a:cs typeface="Times New Roman" panose="02020603050405020304" pitchFamily="18" charset="0"/>
              </a:rPr>
              <a:t>Efter en händelse </a:t>
            </a:r>
            <a:r>
              <a:rPr lang="sv-SE" sz="1200" b="0" baseline="0" dirty="0" smtClean="0">
                <a:ea typeface="Calibri" panose="020F0502020204030204" pitchFamily="34" charset="0"/>
                <a:cs typeface="Times New Roman" panose="02020603050405020304" pitchFamily="18" charset="0"/>
              </a:rPr>
              <a:t>kan det finnas behov av att återuppbygga/återställa funktioner/samhälle samt att lära sig av det inträffade.</a:t>
            </a:r>
            <a:endParaRPr lang="sv-SE" sz="1200" b="0" dirty="0" smtClean="0">
              <a:ea typeface="Calibri" panose="020F0502020204030204" pitchFamily="34" charset="0"/>
              <a:cs typeface="Times New Roman" panose="02020603050405020304" pitchFamily="18" charset="0"/>
            </a:endParaRPr>
          </a:p>
          <a:p>
            <a:pPr>
              <a:spcAft>
                <a:spcPts val="0"/>
              </a:spcAft>
            </a:pPr>
            <a:endParaRPr lang="sv-SE" sz="1200" b="0" dirty="0" smtClean="0">
              <a:ea typeface="Calibri" panose="020F0502020204030204" pitchFamily="34" charset="0"/>
              <a:cs typeface="Times New Roman" panose="02020603050405020304" pitchFamily="18" charset="0"/>
            </a:endParaRPr>
          </a:p>
          <a:p>
            <a:pPr>
              <a:spcAft>
                <a:spcPts val="0"/>
              </a:spcAft>
            </a:pPr>
            <a:r>
              <a:rPr lang="sv-SE" sz="1200" b="0" dirty="0" smtClean="0">
                <a:ea typeface="Calibri" panose="020F0502020204030204" pitchFamily="34" charset="0"/>
                <a:cs typeface="Times New Roman" panose="02020603050405020304" pitchFamily="18" charset="0"/>
              </a:rPr>
              <a:t>Att</a:t>
            </a:r>
            <a:r>
              <a:rPr lang="sv-SE" sz="1200" b="0" baseline="0" dirty="0" smtClean="0">
                <a:ea typeface="Calibri" panose="020F0502020204030204" pitchFamily="34" charset="0"/>
                <a:cs typeface="Times New Roman" panose="02020603050405020304" pitchFamily="18" charset="0"/>
              </a:rPr>
              <a:t> bygga motståndskraft (</a:t>
            </a:r>
            <a:r>
              <a:rPr lang="sv-SE" sz="1200" b="0" baseline="0" dirty="0" err="1" smtClean="0">
                <a:ea typeface="Calibri" panose="020F0502020204030204" pitchFamily="34" charset="0"/>
                <a:cs typeface="Times New Roman" panose="02020603050405020304" pitchFamily="18" charset="0"/>
              </a:rPr>
              <a:t>resiliens</a:t>
            </a:r>
            <a:r>
              <a:rPr lang="sv-SE" sz="1200" b="0" baseline="0" dirty="0" smtClean="0">
                <a:ea typeface="Calibri" panose="020F0502020204030204" pitchFamily="34" charset="0"/>
                <a:cs typeface="Times New Roman" panose="02020603050405020304" pitchFamily="18" charset="0"/>
              </a:rPr>
              <a:t>) handlar om att </a:t>
            </a:r>
            <a:r>
              <a:rPr lang="sv-SE" sz="1200" b="0" dirty="0" smtClean="0">
                <a:ea typeface="Calibri" panose="020F0502020204030204" pitchFamily="34" charset="0"/>
                <a:cs typeface="Times New Roman" panose="02020603050405020304" pitchFamily="18" charset="0"/>
              </a:rPr>
              <a:t>minska sårbarheten men också att utveckla en</a:t>
            </a:r>
          </a:p>
          <a:p>
            <a:pPr>
              <a:spcAft>
                <a:spcPts val="0"/>
              </a:spcAft>
            </a:pPr>
            <a:r>
              <a:rPr lang="sv-SE" sz="1200" b="0" dirty="0" smtClean="0">
                <a:ea typeface="Calibri" panose="020F0502020204030204" pitchFamily="34" charset="0"/>
                <a:cs typeface="Times New Roman" panose="02020603050405020304" pitchFamily="18" charset="0"/>
              </a:rPr>
              <a:t>god förmåga att hantera sina uppgifter vid fredstida krissituationer och höjd</a:t>
            </a:r>
          </a:p>
          <a:p>
            <a:pPr>
              <a:spcAft>
                <a:spcPts val="0"/>
              </a:spcAft>
            </a:pPr>
            <a:r>
              <a:rPr lang="sv-SE" sz="1200" b="0" dirty="0" smtClean="0">
                <a:ea typeface="Calibri" panose="020F0502020204030204" pitchFamily="34" charset="0"/>
                <a:cs typeface="Times New Roman" panose="02020603050405020304" pitchFamily="18" charset="0"/>
              </a:rPr>
              <a:t>beredskap.</a:t>
            </a:r>
          </a:p>
          <a:p>
            <a:pPr>
              <a:spcAft>
                <a:spcPts val="0"/>
              </a:spcAft>
            </a:pPr>
            <a:endParaRPr lang="sv-SE" sz="1200" b="0" dirty="0" smtClean="0">
              <a:ea typeface="Calibri" panose="020F0502020204030204" pitchFamily="34" charset="0"/>
              <a:cs typeface="Times New Roman" panose="02020603050405020304" pitchFamily="18" charset="0"/>
            </a:endParaRPr>
          </a:p>
          <a:p>
            <a:pPr>
              <a:spcAft>
                <a:spcPts val="0"/>
              </a:spcAft>
            </a:pPr>
            <a:r>
              <a:rPr lang="sv-SE" sz="1200" b="0" dirty="0" smtClean="0">
                <a:ea typeface="Calibri" panose="020F0502020204030204" pitchFamily="34" charset="0"/>
                <a:cs typeface="Times New Roman" panose="02020603050405020304" pitchFamily="18" charset="0"/>
              </a:rPr>
              <a:t>För att kunna förebygga och förbereda sig krävs ofta olika former</a:t>
            </a:r>
            <a:r>
              <a:rPr lang="sv-SE" sz="1200" b="0" baseline="0" dirty="0" smtClean="0">
                <a:ea typeface="Calibri" panose="020F0502020204030204" pitchFamily="34" charset="0"/>
                <a:cs typeface="Times New Roman" panose="02020603050405020304" pitchFamily="18" charset="0"/>
              </a:rPr>
              <a:t> av analyser. Det kan vara exempelvis risk- och sårbarhetsanalyser, beroendeanalyser eller försörjningsanalyser. Därefter vidtar ofta ett planeringsarbete som leder fram till att konkreta åtgärder vidtas.</a:t>
            </a:r>
          </a:p>
          <a:p>
            <a:pPr>
              <a:spcAft>
                <a:spcPts val="0"/>
              </a:spcAft>
            </a:pPr>
            <a:endParaRPr lang="sv-SE" sz="1200" b="0" baseline="0" dirty="0" smtClean="0">
              <a:ea typeface="Calibri" panose="020F0502020204030204" pitchFamily="34" charset="0"/>
              <a:cs typeface="Times New Roman" panose="02020603050405020304" pitchFamily="18" charset="0"/>
            </a:endParaRPr>
          </a:p>
          <a:p>
            <a:pPr>
              <a:spcAft>
                <a:spcPts val="0"/>
              </a:spcAft>
            </a:pPr>
            <a:r>
              <a:rPr lang="sv-SE" sz="1200" b="0" baseline="0" dirty="0" smtClean="0">
                <a:ea typeface="Calibri" panose="020F0502020204030204" pitchFamily="34" charset="0"/>
                <a:cs typeface="Times New Roman" panose="02020603050405020304" pitchFamily="18" charset="0"/>
              </a:rPr>
              <a:t>På efterföljande bilder finns exempel på viktiga komponenter för att kunna förebygga och förbereda samhället för fredstida kriser eller ytterst krig.</a:t>
            </a:r>
            <a:endParaRPr lang="sv-SE" sz="1200" b="0" dirty="0" smtClean="0">
              <a:ea typeface="Calibri" panose="020F0502020204030204" pitchFamily="34" charset="0"/>
              <a:cs typeface="Times New Roman" panose="02020603050405020304" pitchFamily="18" charset="0"/>
            </a:endParaRPr>
          </a:p>
          <a:p>
            <a:pPr>
              <a:spcAft>
                <a:spcPts val="0"/>
              </a:spcAft>
            </a:pPr>
            <a:endParaRPr lang="sv-SE" sz="1200" b="1" dirty="0" smtClean="0">
              <a:ea typeface="Calibri" panose="020F0502020204030204" pitchFamily="34" charset="0"/>
              <a:cs typeface="Times New Roman" panose="02020603050405020304" pitchFamily="18" charset="0"/>
            </a:endParaRPr>
          </a:p>
          <a:p>
            <a:pPr>
              <a:spcAft>
                <a:spcPts val="0"/>
              </a:spcAft>
            </a:pPr>
            <a:r>
              <a:rPr lang="sv-SE" sz="1200" b="1" dirty="0" smtClean="0">
                <a:ea typeface="Calibri" panose="020F0502020204030204" pitchFamily="34" charset="0"/>
                <a:cs typeface="Times New Roman" panose="02020603050405020304" pitchFamily="18" charset="0"/>
              </a:rPr>
              <a:t>Fördjupning:</a:t>
            </a:r>
          </a:p>
          <a:p>
            <a:pPr>
              <a:spcAft>
                <a:spcPts val="0"/>
              </a:spcAft>
            </a:pPr>
            <a:r>
              <a:rPr lang="sv-SE" sz="1200" b="0" dirty="0" smtClean="0">
                <a:ea typeface="Calibri" panose="020F0502020204030204" pitchFamily="34" charset="0"/>
                <a:cs typeface="Times New Roman" panose="02020603050405020304" pitchFamily="18" charset="0"/>
              </a:rPr>
              <a:t>Förmågan att hantera fredstida kriser i samhället också ger en grundläggande uthållighet och förmåga att hantera krigssituationer. Samtidigt stärker utvecklingen av det civila försvaret också samhällets förmåga att hantera svåra påfrestningar i fredstid. En robust krisberedskap gör att det finns förutsättningar för grundläggande uthållighet och motståndskraft i samhället. Totalförsvarsresurser ska utformas så att de även kan stärka samhällets förmåga att förebygga och hantera svåra påfrestningar på samhälle. (Prop. 2020/21:30)</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52</a:t>
            </a:fld>
            <a:endParaRPr lang="sv-SE"/>
          </a:p>
        </p:txBody>
      </p:sp>
    </p:spTree>
    <p:extLst>
      <p:ext uri="{BB962C8B-B14F-4D97-AF65-F5344CB8AC3E}">
        <p14:creationId xmlns:p14="http://schemas.microsoft.com/office/powerpoint/2010/main" val="1287370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Följande är definitionen på samhällsviktig</a:t>
            </a:r>
            <a:r>
              <a:rPr lang="sv-SE" baseline="0" dirty="0" smtClean="0"/>
              <a:t> verksamhet: </a:t>
            </a:r>
            <a:r>
              <a:rPr lang="sv-SE" sz="1200" i="1" noProof="0" dirty="0" smtClean="0"/>
              <a:t>verksamhet, tjänst eller infrastruktur som upprätthåller eller säkerställer samhällsfunktioner som är nödvändiga för samhällets grundläggande behov, värden eller säkerhet.</a:t>
            </a:r>
            <a:endParaRPr lang="sv-SE" i="1" dirty="0" smtClean="0"/>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53</a:t>
            </a:fld>
            <a:endParaRPr lang="sv-SE"/>
          </a:p>
        </p:txBody>
      </p:sp>
    </p:spTree>
    <p:extLst>
      <p:ext uri="{BB962C8B-B14F-4D97-AF65-F5344CB8AC3E}">
        <p14:creationId xmlns:p14="http://schemas.microsoft.com/office/powerpoint/2010/main" val="3034545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latin typeface="+mn-lt"/>
                <a:ea typeface="+mn-ea"/>
                <a:cs typeface="+mn-cs"/>
              </a:rPr>
              <a:t>På bilden ser ni olika</a:t>
            </a:r>
            <a:r>
              <a:rPr lang="sv-SE" sz="1200" kern="1200" baseline="0" dirty="0" smtClean="0">
                <a:solidFill>
                  <a:schemeClr val="tx1"/>
                </a:solidFill>
                <a:latin typeface="+mn-lt"/>
                <a:ea typeface="+mn-ea"/>
                <a:cs typeface="+mn-cs"/>
              </a:rPr>
              <a:t> viktiga samhällsfunktioner som täcker in flertalet områden så som, energi, transport, hälso- och sjukvård, handel och industri osv. Dessa viktiga samhällsfunktioner är nödvändiga för samhällets grundläggande behov, värden eller säkerhet och upprätthålls eller säkerställs av samhällsviktiga verksamheter. </a:t>
            </a:r>
          </a:p>
          <a:p>
            <a:endParaRPr lang="sv-SE" sz="1200" kern="1200" baseline="0" dirty="0" smtClean="0">
              <a:solidFill>
                <a:schemeClr val="tx1"/>
              </a:solidFill>
              <a:latin typeface="+mn-lt"/>
              <a:ea typeface="+mn-ea"/>
              <a:cs typeface="+mn-cs"/>
            </a:endParaRPr>
          </a:p>
          <a:p>
            <a:r>
              <a:rPr lang="sv-SE" sz="1200" b="0" kern="1200" baseline="0" dirty="0" smtClean="0">
                <a:solidFill>
                  <a:schemeClr val="tx1"/>
                </a:solidFill>
                <a:latin typeface="+mn-lt"/>
                <a:ea typeface="+mn-ea"/>
                <a:cs typeface="+mn-cs"/>
              </a:rPr>
              <a:t>Publikationen</a:t>
            </a:r>
            <a:r>
              <a:rPr lang="sv-SE" sz="1200" b="1" kern="1200" baseline="0" dirty="0" smtClean="0">
                <a:solidFill>
                  <a:schemeClr val="tx1"/>
                </a:solidFill>
                <a:latin typeface="+mn-lt"/>
                <a:ea typeface="+mn-ea"/>
                <a:cs typeface="+mn-cs"/>
              </a:rPr>
              <a:t> </a:t>
            </a:r>
            <a:r>
              <a:rPr lang="sv-SE" sz="1200" i="1" kern="1200" baseline="0" dirty="0" smtClean="0">
                <a:solidFill>
                  <a:schemeClr val="tx1"/>
                </a:solidFill>
                <a:latin typeface="+mn-lt"/>
                <a:ea typeface="+mn-ea"/>
                <a:cs typeface="+mn-cs"/>
              </a:rPr>
              <a:t>Identifiering av samhällsviktig verksamhet: lista med viktiga samhällsfunktioner </a:t>
            </a:r>
            <a:r>
              <a:rPr lang="sv-SE" sz="1200" kern="1200" baseline="0" dirty="0" smtClean="0">
                <a:solidFill>
                  <a:schemeClr val="tx1"/>
                </a:solidFill>
                <a:latin typeface="+mn-lt"/>
                <a:ea typeface="+mn-ea"/>
                <a:cs typeface="+mn-cs"/>
              </a:rPr>
              <a:t>(MSB1808 – oktober 2021) innehåller en fullständig lista på viktiga samhällsfunktioner. </a:t>
            </a:r>
          </a:p>
          <a:p>
            <a:endParaRPr lang="sv-SE" sz="1200" kern="1200" baseline="0" dirty="0" smtClean="0">
              <a:solidFill>
                <a:schemeClr val="tx1"/>
              </a:solidFill>
              <a:latin typeface="+mn-lt"/>
              <a:ea typeface="+mn-ea"/>
              <a:cs typeface="+mn-cs"/>
            </a:endParaRPr>
          </a:p>
          <a:p>
            <a:r>
              <a:rPr lang="sv-SE" sz="1200" kern="1200" baseline="0" dirty="0" smtClean="0">
                <a:solidFill>
                  <a:schemeClr val="tx1"/>
                </a:solidFill>
                <a:latin typeface="+mn-lt"/>
                <a:ea typeface="+mn-ea"/>
                <a:cs typeface="+mn-cs"/>
              </a:rPr>
              <a:t>Källa: www.msb.se/samhällsviktigverksamhet</a:t>
            </a:r>
          </a:p>
          <a:p>
            <a:endParaRPr lang="sv-SE" sz="1200" kern="1200" baseline="0" dirty="0" smtClean="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54</a:t>
            </a:fld>
            <a:endParaRPr lang="sv-SE"/>
          </a:p>
        </p:txBody>
      </p:sp>
    </p:spTree>
    <p:extLst>
      <p:ext uri="{BB962C8B-B14F-4D97-AF65-F5344CB8AC3E}">
        <p14:creationId xmlns:p14="http://schemas.microsoft.com/office/powerpoint/2010/main" val="739585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333333"/>
                </a:solidFill>
              </a:rPr>
              <a:t>Kontinuitetshantering handlar om att planera för att upprätthålla sin verksamhet på en tolerabel nivå. Oavsett vilken störning den utsätts för, till exempel när personalen inte kommer till jobbet, lokalerna inte går att använda, leveranser av viktiga varor och tjänster inte når oss eller vi drabbas av ett strömavbrott.</a:t>
            </a:r>
          </a:p>
          <a:p>
            <a:endParaRPr lang="sv-SE" sz="1200" b="1" dirty="0"/>
          </a:p>
          <a:p>
            <a:r>
              <a:rPr lang="sv-SE" sz="1200" b="1" dirty="0"/>
              <a:t>Ha en plan B för din verksamhet</a:t>
            </a:r>
          </a:p>
          <a:p>
            <a:r>
              <a:rPr lang="sv-SE" sz="1200" dirty="0"/>
              <a:t>Med kontinuitetshantering  din organisation snabbare återhämta sig från och mildra konsekvenserna av en händelse. Det innebär kortare störningsperioder och minskar förlust av personella, ekonomiska, funktionella eller informationsrelaterade värden. Exempel på aktiviteter i kontinuitetshantering:</a:t>
            </a:r>
          </a:p>
          <a:p>
            <a:pPr marL="171450" indent="-171450">
              <a:buFont typeface="Arial" panose="020B0604020202020204" pitchFamily="34" charset="0"/>
              <a:buChar char="•"/>
            </a:pPr>
            <a:r>
              <a:rPr lang="sv-SE" sz="1200" dirty="0"/>
              <a:t>Kartlägga viktiga verksamheter och processer.</a:t>
            </a:r>
          </a:p>
          <a:p>
            <a:pPr marL="171450" indent="-171450">
              <a:buFont typeface="Arial" panose="020B0604020202020204" pitchFamily="34" charset="0"/>
              <a:buChar char="•"/>
            </a:pPr>
            <a:r>
              <a:rPr lang="sv-SE" sz="1200" dirty="0"/>
              <a:t>Identifiera beroenden av resurser.</a:t>
            </a:r>
          </a:p>
          <a:p>
            <a:pPr marL="171450" indent="-171450">
              <a:buFont typeface="Arial" panose="020B0604020202020204" pitchFamily="34" charset="0"/>
              <a:buChar char="•"/>
            </a:pPr>
            <a:r>
              <a:rPr lang="sv-SE" sz="1200" dirty="0"/>
              <a:t>Bestämma vad som är acceptabla avbrottstider.</a:t>
            </a:r>
          </a:p>
          <a:p>
            <a:pPr marL="171450" indent="-171450">
              <a:buFont typeface="Arial" panose="020B0604020202020204" pitchFamily="34" charset="0"/>
              <a:buChar char="•"/>
            </a:pPr>
            <a:r>
              <a:rPr lang="sv-SE" sz="1200" dirty="0"/>
              <a:t>Genomföra åtgärder som minskar risken för störningar.</a:t>
            </a:r>
          </a:p>
          <a:p>
            <a:pPr marL="171450" indent="-171450">
              <a:buFont typeface="Arial" panose="020B0604020202020204" pitchFamily="34" charset="0"/>
              <a:buChar char="•"/>
            </a:pPr>
            <a:r>
              <a:rPr lang="sv-SE" sz="1200" dirty="0"/>
              <a:t>Skapa planer för att hantera de störningar som ändå kan uppstå.</a:t>
            </a:r>
          </a:p>
          <a:p>
            <a:endParaRPr lang="sv-SE" sz="1200" b="1" dirty="0"/>
          </a:p>
          <a:p>
            <a:r>
              <a:rPr lang="sv-SE" sz="1200" b="1" dirty="0"/>
              <a:t>På </a:t>
            </a:r>
            <a:r>
              <a:rPr lang="sv-SE" sz="1200" b="1" dirty="0" err="1"/>
              <a:t>msb.se</a:t>
            </a:r>
            <a:r>
              <a:rPr lang="sv-SE" sz="1200" b="1" dirty="0"/>
              <a:t>/kontinuitetshantering finns en Verktygslåda för kontinuitetshantering: </a:t>
            </a:r>
          </a:p>
          <a:p>
            <a:pPr marL="285750" indent="-285750">
              <a:buFont typeface="Arial" panose="020B0604020202020204" pitchFamily="34" charset="0"/>
              <a:buChar char="•"/>
            </a:pPr>
            <a:r>
              <a:rPr lang="sv-SE" sz="1200" dirty="0"/>
              <a:t>Stöd om kontinuitetshantering: Stöd om varför kontinuitetshantering är viktigt och hur det hänger ihop med områden som samhällsviktig verksamhet, informationssäkerhet och upphandling. Här finns presentationer som du kan använda för att beskriva nyttan med arbetet och använda scenarier för diskussion.</a:t>
            </a:r>
          </a:p>
          <a:p>
            <a:pPr marL="285750" indent="-285750">
              <a:buFont typeface="Arial" panose="020B0604020202020204" pitchFamily="34" charset="0"/>
              <a:buChar char="•"/>
            </a:pPr>
            <a:r>
              <a:rPr lang="sv-SE" sz="1200" b="1" dirty="0"/>
              <a:t>Metod: </a:t>
            </a:r>
            <a:r>
              <a:rPr lang="sv-SE" sz="1200" dirty="0"/>
              <a:t>Stöd för att genomföra metodens samtliga delar med vägledningstext, hänvisning till standarden, mallar, exempel och fördjupningsmaterial. Till lathunden finns också en dokumentationsmall. Workshopmaterial med konkreta tips, checklistor, ifyllbara mallar och exempel på vad som kan ingå i en policy, åtgärdsplan och kontinuitetsplan.</a:t>
            </a:r>
          </a:p>
          <a:p>
            <a:pPr marL="285750" indent="-285750">
              <a:buFont typeface="Arial" panose="020B0604020202020204" pitchFamily="34" charset="0"/>
              <a:buChar char="•"/>
            </a:pPr>
            <a:r>
              <a:rPr lang="sv-SE" sz="1200" b="1" dirty="0"/>
              <a:t>Förenklade exempel: </a:t>
            </a:r>
            <a:r>
              <a:rPr lang="sv-SE" sz="1200" dirty="0"/>
              <a:t>för verksamheterna sjukresor, akutmottagning, vattenverk, räddningsinsats och boende. Det finns också en mall som kan användas för att ta fram egna exempel.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dirty="0">
              <a:solidFill>
                <a:srgbClr val="CC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solidFill>
                  <a:srgbClr val="CC0000"/>
                </a:solidFill>
              </a:rPr>
              <a:t>Källa: </a:t>
            </a:r>
            <a:r>
              <a:rPr lang="sv-SE" sz="1200" i="0" dirty="0" err="1">
                <a:solidFill>
                  <a:srgbClr val="CC0000"/>
                </a:solidFill>
              </a:rPr>
              <a:t>https</a:t>
            </a:r>
            <a:r>
              <a:rPr lang="sv-SE" sz="1200" i="0" dirty="0">
                <a:solidFill>
                  <a:srgbClr val="CC0000"/>
                </a:solidFill>
              </a:rPr>
              <a:t>://</a:t>
            </a:r>
            <a:r>
              <a:rPr lang="sv-SE" sz="1200" i="0" dirty="0" err="1">
                <a:solidFill>
                  <a:srgbClr val="CC0000"/>
                </a:solidFill>
              </a:rPr>
              <a:t>www.msb.se</a:t>
            </a:r>
            <a:r>
              <a:rPr lang="sv-SE" sz="1200" i="0" dirty="0">
                <a:solidFill>
                  <a:srgbClr val="CC0000"/>
                </a:solidFill>
              </a:rPr>
              <a:t>/kontinuitetshantering</a:t>
            </a:r>
            <a:endParaRPr lang="sv-SE" sz="1200" i="0" dirty="0">
              <a:solidFill>
                <a:srgbClr val="333333"/>
              </a:solidFill>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55</a:t>
            </a:fld>
            <a:endParaRPr lang="sv-SE"/>
          </a:p>
        </p:txBody>
      </p:sp>
    </p:spTree>
    <p:extLst>
      <p:ext uri="{BB962C8B-B14F-4D97-AF65-F5344CB8AC3E}">
        <p14:creationId xmlns:p14="http://schemas.microsoft.com/office/powerpoint/2010/main" val="3566314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333333"/>
                </a:solidFill>
                <a:latin typeface="poppins"/>
              </a:rPr>
              <a:t>En risk- och sårbarhetsanalys är ett första steg i en kedja för att reducera risker, minska sårbarheter och förbättra vår förmåga att förebygga, motstå och hantera kriser och extraordinära händelser.</a:t>
            </a:r>
          </a:p>
          <a:p>
            <a:r>
              <a:rPr lang="sv-SE" sz="1200" dirty="0">
                <a:solidFill>
                  <a:srgbClr val="333333"/>
                </a:solidFill>
                <a:latin typeface="Open Sans"/>
              </a:rPr>
              <a:t>Samtliga statliga myndigheter, kommuner och regioner ska enligt lagar och förordningar göra en risk- och sårbarhetsanalys (RSA).</a:t>
            </a:r>
          </a:p>
          <a:p>
            <a:r>
              <a:rPr lang="sv-SE" sz="1200" dirty="0">
                <a:solidFill>
                  <a:srgbClr val="333333"/>
                </a:solidFill>
                <a:latin typeface="Open Sans"/>
              </a:rPr>
              <a:t>Vissa myndigheter och samtliga kommuner och regioner ska rapportera sina </a:t>
            </a:r>
            <a:r>
              <a:rPr lang="sv-SE" sz="1200" dirty="0" err="1">
                <a:solidFill>
                  <a:srgbClr val="333333"/>
                </a:solidFill>
                <a:latin typeface="Open Sans"/>
              </a:rPr>
              <a:t>RSA:er</a:t>
            </a:r>
            <a:r>
              <a:rPr lang="sv-SE" sz="1200" dirty="0">
                <a:solidFill>
                  <a:srgbClr val="333333"/>
                </a:solidFill>
                <a:latin typeface="Open Sans"/>
              </a:rPr>
              <a:t> enligt MSB:s föreskrifter.</a:t>
            </a:r>
          </a:p>
          <a:p>
            <a:endParaRPr lang="sv-SE" sz="1200" dirty="0">
              <a:solidFill>
                <a:srgbClr val="333333"/>
              </a:solidFill>
              <a:latin typeface="Open Sans"/>
            </a:endParaRPr>
          </a:p>
          <a:p>
            <a:r>
              <a:rPr lang="sv-SE" sz="1200" b="1" dirty="0">
                <a:solidFill>
                  <a:srgbClr val="333333"/>
                </a:solidFill>
                <a:latin typeface="Poppins"/>
              </a:rPr>
              <a:t>Flera användningsområden</a:t>
            </a:r>
          </a:p>
          <a:p>
            <a:r>
              <a:rPr lang="sv-SE" sz="1200" dirty="0">
                <a:solidFill>
                  <a:srgbClr val="333333"/>
                </a:solidFill>
                <a:latin typeface="Open Sans"/>
              </a:rPr>
              <a:t>Att göra en RSA bidrar till</a:t>
            </a:r>
          </a:p>
          <a:p>
            <a:pPr>
              <a:buFont typeface="Arial" panose="020B0604020202020204" pitchFamily="34" charset="0"/>
              <a:buChar char="•"/>
            </a:pPr>
            <a:r>
              <a:rPr lang="sv-SE" sz="1200" dirty="0">
                <a:solidFill>
                  <a:srgbClr val="333333"/>
                </a:solidFill>
                <a:latin typeface="Open Sans"/>
              </a:rPr>
              <a:t>beslutsunderlag för beslutsfattare och verksamhetsansvariga,</a:t>
            </a:r>
          </a:p>
          <a:p>
            <a:pPr>
              <a:buFont typeface="Arial" panose="020B0604020202020204" pitchFamily="34" charset="0"/>
              <a:buChar char="•"/>
            </a:pPr>
            <a:r>
              <a:rPr lang="sv-SE" sz="1200" dirty="0">
                <a:solidFill>
                  <a:srgbClr val="333333"/>
                </a:solidFill>
                <a:latin typeface="Open Sans"/>
              </a:rPr>
              <a:t>underlag för kommunikation om samhällets risker till allmänheten och anställda,</a:t>
            </a:r>
          </a:p>
          <a:p>
            <a:pPr>
              <a:buFont typeface="Arial" panose="020B0604020202020204" pitchFamily="34" charset="0"/>
              <a:buChar char="•"/>
            </a:pPr>
            <a:r>
              <a:rPr lang="sv-SE" sz="1200" dirty="0">
                <a:solidFill>
                  <a:srgbClr val="333333"/>
                </a:solidFill>
                <a:latin typeface="Open Sans"/>
              </a:rPr>
              <a:t>underlag för samhällsplanering.</a:t>
            </a:r>
          </a:p>
          <a:p>
            <a:pPr>
              <a:buFont typeface="Arial" panose="020B0604020202020204" pitchFamily="34" charset="0"/>
              <a:buChar char="•"/>
            </a:pPr>
            <a:endParaRPr lang="sv-SE" sz="1200" dirty="0">
              <a:solidFill>
                <a:srgbClr val="333333"/>
              </a:solidFill>
              <a:latin typeface="Open Sans"/>
            </a:endParaRPr>
          </a:p>
          <a:p>
            <a:r>
              <a:rPr lang="sv-SE" sz="1200" dirty="0">
                <a:solidFill>
                  <a:srgbClr val="333333"/>
                </a:solidFill>
                <a:latin typeface="Open Sans"/>
              </a:rPr>
              <a:t>De bidrar även till samlade regionala lägesbilder och en nationell bild av samhällets förmåga i den årliga Nationella risk- och förmågebedömningen (NRFB). </a:t>
            </a:r>
          </a:p>
          <a:p>
            <a:r>
              <a:rPr lang="sv-SE" sz="1200" dirty="0">
                <a:solidFill>
                  <a:srgbClr val="333333"/>
                </a:solidFill>
                <a:latin typeface="Open Sans"/>
              </a:rPr>
              <a:t>Den ligger i sin tur ligger bland annat till grund för den strategiska inriktningen på krisberedskap och civilt försvar, hur medel i anslag 2:4 Krisberedskap ska användas samt inriktning för övning och utbildning.</a:t>
            </a:r>
          </a:p>
          <a:p>
            <a:endParaRPr lang="sv-SE" sz="1200" b="0" i="0" dirty="0">
              <a:solidFill>
                <a:srgbClr val="333333"/>
              </a:solidFill>
              <a:effectLst/>
              <a:latin typeface="Open Sans"/>
            </a:endParaRPr>
          </a:p>
          <a:p>
            <a:r>
              <a:rPr lang="sv-SE" sz="1200" b="0" i="0" dirty="0">
                <a:solidFill>
                  <a:srgbClr val="333333"/>
                </a:solidFill>
                <a:effectLst/>
                <a:latin typeface="Open Sans"/>
              </a:rPr>
              <a:t>PÅ MSB:s </a:t>
            </a:r>
            <a:r>
              <a:rPr lang="sv-SE" sz="1200" b="0" i="0" dirty="0" err="1">
                <a:solidFill>
                  <a:srgbClr val="333333"/>
                </a:solidFill>
                <a:effectLst/>
                <a:latin typeface="Open Sans"/>
              </a:rPr>
              <a:t>webbpalts</a:t>
            </a:r>
            <a:r>
              <a:rPr lang="sv-SE" sz="1200" b="0" i="0" dirty="0">
                <a:solidFill>
                  <a:srgbClr val="333333"/>
                </a:solidFill>
                <a:effectLst/>
                <a:latin typeface="Open Sans"/>
              </a:rPr>
              <a:t> finns en riskkatalog som stöd till kommuner och andra aktörer i att identifiera</a:t>
            </a:r>
            <a:r>
              <a:rPr lang="sv-SE" sz="1200" b="0" i="0" baseline="0" dirty="0">
                <a:solidFill>
                  <a:srgbClr val="333333"/>
                </a:solidFill>
                <a:effectLst/>
                <a:latin typeface="Open Sans"/>
              </a:rPr>
              <a:t> risker och sårbarheter. </a:t>
            </a:r>
            <a:endParaRPr lang="sv-SE" sz="1200" b="0" i="0" dirty="0">
              <a:solidFill>
                <a:srgbClr val="333333"/>
              </a:solidFill>
              <a:effectLst/>
              <a:latin typeface="Open Sans"/>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solidFill>
                  <a:srgbClr val="CC0000"/>
                </a:solidFill>
                <a:latin typeface="poppins"/>
              </a:rPr>
              <a:t>KÄLLA: </a:t>
            </a:r>
            <a:r>
              <a:rPr lang="sv-SE" sz="1200" i="0" dirty="0" err="1">
                <a:solidFill>
                  <a:srgbClr val="CC0000"/>
                </a:solidFill>
                <a:latin typeface="poppins"/>
              </a:rPr>
              <a:t>https</a:t>
            </a:r>
            <a:r>
              <a:rPr lang="sv-SE" sz="1200" i="0" dirty="0">
                <a:solidFill>
                  <a:srgbClr val="CC0000"/>
                </a:solidFill>
                <a:latin typeface="poppins"/>
              </a:rPr>
              <a:t>://</a:t>
            </a:r>
            <a:r>
              <a:rPr lang="sv-SE" sz="1200" i="0" dirty="0" err="1">
                <a:solidFill>
                  <a:srgbClr val="CC0000"/>
                </a:solidFill>
                <a:latin typeface="poppins"/>
              </a:rPr>
              <a:t>www.msb.se</a:t>
            </a:r>
            <a:r>
              <a:rPr lang="sv-SE" sz="1200" i="0" dirty="0">
                <a:solidFill>
                  <a:srgbClr val="CC0000"/>
                </a:solidFill>
                <a:latin typeface="poppins"/>
              </a:rPr>
              <a:t>/</a:t>
            </a:r>
            <a:r>
              <a:rPr lang="sv-SE" sz="1200" i="0" dirty="0" err="1">
                <a:solidFill>
                  <a:srgbClr val="CC0000"/>
                </a:solidFill>
                <a:latin typeface="poppins"/>
              </a:rPr>
              <a:t>rsa</a:t>
            </a:r>
            <a:endParaRPr lang="sv-SE" sz="1200" i="0" dirty="0">
              <a:solidFill>
                <a:srgbClr val="333333"/>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dirty="0">
                <a:solidFill>
                  <a:srgbClr val="CC0000"/>
                </a:solidFill>
                <a:latin typeface="poppins"/>
              </a:rPr>
              <a:t>KÄLLA: </a:t>
            </a:r>
            <a:r>
              <a:rPr lang="sv-SE" sz="1200" i="0" dirty="0" err="1">
                <a:solidFill>
                  <a:srgbClr val="CC0000"/>
                </a:solidFill>
                <a:latin typeface="poppins"/>
              </a:rPr>
              <a:t>https</a:t>
            </a:r>
            <a:r>
              <a:rPr lang="sv-SE" sz="1200" i="0" dirty="0">
                <a:solidFill>
                  <a:srgbClr val="CC0000"/>
                </a:solidFill>
                <a:latin typeface="poppins"/>
              </a:rPr>
              <a:t>://</a:t>
            </a:r>
            <a:r>
              <a:rPr lang="sv-SE" sz="1200" i="0" dirty="0" err="1">
                <a:solidFill>
                  <a:srgbClr val="CC0000"/>
                </a:solidFill>
                <a:latin typeface="poppins"/>
              </a:rPr>
              <a:t>www.msb.se</a:t>
            </a:r>
            <a:r>
              <a:rPr lang="sv-SE" sz="1200" i="0" dirty="0">
                <a:solidFill>
                  <a:srgbClr val="CC0000"/>
                </a:solidFill>
                <a:latin typeface="poppins"/>
              </a:rPr>
              <a:t>/</a:t>
            </a:r>
            <a:r>
              <a:rPr lang="sv-SE" sz="1200" i="0" dirty="0" err="1">
                <a:solidFill>
                  <a:srgbClr val="CC0000"/>
                </a:solidFill>
                <a:latin typeface="poppins"/>
              </a:rPr>
              <a:t>handboki</a:t>
            </a:r>
            <a:r>
              <a:rPr lang="sv-SE" sz="1200" i="0" baseline="0" dirty="0" err="1">
                <a:solidFill>
                  <a:srgbClr val="CC0000"/>
                </a:solidFill>
                <a:latin typeface="poppins"/>
              </a:rPr>
              <a:t>kommunalkrisberedskap</a:t>
            </a:r>
            <a:endParaRPr lang="sv-SE" sz="1200" i="0" dirty="0">
              <a:solidFill>
                <a:srgbClr val="333333"/>
              </a:solidFill>
              <a:latin typeface="poppin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56</a:t>
            </a:fld>
            <a:endParaRPr lang="sv-SE"/>
          </a:p>
        </p:txBody>
      </p:sp>
    </p:spTree>
    <p:extLst>
      <p:ext uri="{BB962C8B-B14F-4D97-AF65-F5344CB8AC3E}">
        <p14:creationId xmlns:p14="http://schemas.microsoft.com/office/powerpoint/2010/main" val="12217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latin typeface="Poppins"/>
              </a:rPr>
              <a:t>Systematisk övningsverksamhet</a:t>
            </a:r>
          </a:p>
          <a:p>
            <a:r>
              <a:rPr lang="sv-SE" sz="1200" dirty="0">
                <a:solidFill>
                  <a:srgbClr val="333333"/>
                </a:solidFill>
              </a:rPr>
              <a:t>För att upprätthålla, utveckla och pröva samhällets förmåga att hantera både kriser och krig är det viktigt att öva. Förutom verkliga händelser är övningar ett av de bästa verktyg vi har för att förbereda oss på att hantera samhällsstörningar.</a:t>
            </a:r>
          </a:p>
          <a:p>
            <a:endParaRPr lang="sv-SE" sz="1200" dirty="0">
              <a:solidFill>
                <a:srgbClr val="333333"/>
              </a:solidFill>
            </a:endParaRPr>
          </a:p>
          <a:p>
            <a:r>
              <a:rPr lang="sv-SE" sz="1200" dirty="0">
                <a:solidFill>
                  <a:srgbClr val="333333"/>
                </a:solidFill>
                <a:latin typeface="Open Sans"/>
              </a:rPr>
              <a:t>Många av de hot som samhället möter idag och i framtiden kräver samverkan mellan aktörer på olika nivåer och inom olika sektorer. Därför måste aktörer inom krisberedskap och civilt försvar öva både enskilt och i samverkan med andra.</a:t>
            </a:r>
          </a:p>
          <a:p>
            <a:endParaRPr lang="sv-SE" sz="1200" dirty="0">
              <a:solidFill>
                <a:srgbClr val="333333"/>
              </a:solidFill>
              <a:latin typeface="Open Sans"/>
            </a:endParaRPr>
          </a:p>
          <a:p>
            <a:r>
              <a:rPr lang="sv-SE" sz="1200" dirty="0">
                <a:solidFill>
                  <a:srgbClr val="333333"/>
                </a:solidFill>
                <a:latin typeface="Open Sans"/>
              </a:rPr>
              <a:t>MSB har i uppdrag att se till att övningar kommer till stånd inom myndighetens ansvarsområde och verka för samordning mellan aktörer för att förebygga och hantera samhällsstörningar. I dialog med andra aktörer har MSB tagit fram en nationell strategi för systematisk övningsverksamhet. Med utgångspunkt i strategin kan aktörer som övar krisberedskap och civilt försvar hitta samarbetsparter, utveckla gemensamma arbetssätt, kostnadseffektiva lösningar och dra lärdom genom att dela kunskap och erfarenhet.</a:t>
            </a:r>
          </a:p>
          <a:p>
            <a:endParaRPr lang="sv-SE" sz="1200" dirty="0">
              <a:solidFill>
                <a:srgbClr val="333333"/>
              </a:solidFill>
              <a:latin typeface="Open Sans"/>
            </a:endParaRPr>
          </a:p>
          <a:p>
            <a:r>
              <a:rPr lang="sv-SE" sz="1200" kern="1200" dirty="0">
                <a:solidFill>
                  <a:schemeClr val="tx1"/>
                </a:solidFill>
                <a:effectLst/>
                <a:latin typeface="+mn-lt"/>
                <a:ea typeface="+mn-ea"/>
                <a:cs typeface="+mn-cs"/>
              </a:rPr>
              <a:t>Det finns en mängd verktyg, metodstöd och utbildningar på </a:t>
            </a:r>
            <a:r>
              <a:rPr lang="sv-SE" sz="1200" kern="1200" dirty="0" err="1">
                <a:solidFill>
                  <a:schemeClr val="tx1"/>
                </a:solidFill>
                <a:effectLst/>
                <a:latin typeface="+mn-lt"/>
                <a:ea typeface="+mn-ea"/>
                <a:cs typeface="+mn-cs"/>
              </a:rPr>
              <a:t>msb.se</a:t>
            </a:r>
            <a:r>
              <a:rPr lang="sv-SE" sz="1200" kern="1200" dirty="0">
                <a:solidFill>
                  <a:schemeClr val="tx1"/>
                </a:solidFill>
                <a:effectLst/>
                <a:latin typeface="+mn-lt"/>
                <a:ea typeface="+mn-ea"/>
                <a:cs typeface="+mn-cs"/>
              </a:rPr>
              <a:t>. Det är lämpligt att börja med webbkursen ”Öva tillsammans!”</a:t>
            </a:r>
          </a:p>
          <a:p>
            <a:r>
              <a:rPr lang="sv-SE" sz="1200" kern="1200" dirty="0">
                <a:solidFill>
                  <a:schemeClr val="tx1"/>
                </a:solidFill>
                <a:effectLst/>
                <a:latin typeface="+mn-lt"/>
                <a:ea typeface="+mn-ea"/>
                <a:cs typeface="+mn-cs"/>
              </a:rPr>
              <a:t>Länk övningsstöd och verktyg: </a:t>
            </a:r>
            <a:r>
              <a:rPr lang="sv-SE" sz="1200" u="sng" kern="1200" dirty="0">
                <a:solidFill>
                  <a:schemeClr val="tx1"/>
                </a:solidFill>
                <a:effectLst/>
                <a:latin typeface="+mn-lt"/>
                <a:ea typeface="+mn-ea"/>
                <a:cs typeface="+mn-cs"/>
                <a:hlinkClick r:id="rId3"/>
              </a:rPr>
              <a:t>https://www.msb.se/sv/utbildning--ovning/ovningsstod-och-verktyg/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Källa: </a:t>
            </a:r>
            <a:r>
              <a:rPr lang="sv-SE" sz="1200" u="sng" kern="1200" dirty="0">
                <a:solidFill>
                  <a:schemeClr val="tx1"/>
                </a:solidFill>
                <a:effectLst/>
                <a:latin typeface="+mn-lt"/>
                <a:ea typeface="+mn-ea"/>
                <a:cs typeface="+mn-cs"/>
                <a:hlinkClick r:id="rId4"/>
              </a:rPr>
              <a:t>https://www.msb.se/sv/utbildning--ovning/systematisk-ovningsverksamhet/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57</a:t>
            </a:fld>
            <a:endParaRPr lang="sv-SE"/>
          </a:p>
        </p:txBody>
      </p:sp>
    </p:spTree>
    <p:extLst>
      <p:ext uri="{BB962C8B-B14F-4D97-AF65-F5344CB8AC3E}">
        <p14:creationId xmlns:p14="http://schemas.microsoft.com/office/powerpoint/2010/main" val="32856941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Förutom övning är utbildning ett viktigt verktyg för att stärka förmåga hos den enskilde aktören och i beredskapssystemet i stort. </a:t>
            </a:r>
          </a:p>
          <a:p>
            <a:r>
              <a:rPr lang="sv-SE" sz="1200" kern="1200" dirty="0">
                <a:solidFill>
                  <a:schemeClr val="tx1"/>
                </a:solidFill>
                <a:effectLst/>
                <a:latin typeface="+mn-lt"/>
                <a:ea typeface="+mn-ea"/>
                <a:cs typeface="+mn-cs"/>
              </a:rPr>
              <a:t>MSB erbjuder flera utbildningar inom krisberedskap, civilt försvar och totalförsvar.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senaste listan finns på</a:t>
            </a:r>
            <a:r>
              <a:rPr lang="sv-SE" sz="1200" kern="1200" baseline="0" dirty="0">
                <a:solidFill>
                  <a:schemeClr val="tx1"/>
                </a:solidFill>
                <a:effectLst/>
                <a:latin typeface="+mn-lt"/>
                <a:ea typeface="+mn-ea"/>
                <a:cs typeface="+mn-cs"/>
              </a:rPr>
              <a:t> </a:t>
            </a:r>
            <a:r>
              <a:rPr lang="sv-SE" sz="1200" u="sng" kern="1200" dirty="0">
                <a:solidFill>
                  <a:schemeClr val="tx1"/>
                </a:solidFill>
                <a:effectLst/>
                <a:latin typeface="+mn-lt"/>
                <a:ea typeface="+mn-ea"/>
                <a:cs typeface="+mn-cs"/>
                <a:hlinkClick r:id="rId3"/>
              </a:rPr>
              <a:t>https://www.msb.se/sv/utbildning--ovning/alla-utbildningar/</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Exempel:</a:t>
            </a:r>
            <a:endParaRPr lang="sv-SE" sz="1200" dirty="0">
              <a:hlinkClick r:id="rId4"/>
            </a:endParaRPr>
          </a:p>
          <a:p>
            <a:pPr marL="171450" indent="-171450">
              <a:lnSpc>
                <a:spcPct val="107000"/>
              </a:lnSpc>
              <a:spcAft>
                <a:spcPts val="800"/>
              </a:spcAft>
              <a:buFont typeface="Arial" panose="020B0604020202020204" pitchFamily="34" charset="0"/>
              <a:buChar char="•"/>
            </a:pPr>
            <a:r>
              <a:rPr lang="sv-SE" sz="1200" dirty="0">
                <a:hlinkClick r:id="rId4"/>
              </a:rPr>
              <a:t>Webbkurs: Introduktion till totalförsvar – ett gemensamt ansvar</a:t>
            </a:r>
            <a:r>
              <a:rPr lang="sv-SE" sz="1200" dirty="0"/>
              <a:t>: Kursen ger grundläggande kunskap om området totalförsvar. Gratis. Cirka 45–60 minuter.</a:t>
            </a:r>
          </a:p>
          <a:p>
            <a:pPr marL="171450" indent="-171450">
              <a:lnSpc>
                <a:spcPct val="107000"/>
              </a:lnSpc>
              <a:spcAft>
                <a:spcPts val="800"/>
              </a:spcAft>
              <a:buFont typeface="Arial" panose="020B0604020202020204" pitchFamily="34" charset="0"/>
              <a:buChar char="•"/>
            </a:pPr>
            <a:r>
              <a:rPr lang="sv-SE" sz="1200" dirty="0">
                <a:hlinkClick r:id="rId5"/>
              </a:rPr>
              <a:t>Webbkurs: Kontinuitetshantering</a:t>
            </a:r>
            <a:r>
              <a:rPr lang="sv-SE" sz="1200" dirty="0"/>
              <a:t>: Kursen lär ut hur du kan arbeta med kontinuitetshantering, en plan B, för att hjälpa företaget att stå emot eller klara av både mindre och mer allvarliga störningar. Gratis. Cirka 90 minuter. </a:t>
            </a:r>
          </a:p>
          <a:p>
            <a:pPr marL="171450" indent="-171450">
              <a:lnSpc>
                <a:spcPct val="107000"/>
              </a:lnSpc>
              <a:spcAft>
                <a:spcPts val="800"/>
              </a:spcAft>
              <a:buFont typeface="Arial" panose="020B0604020202020204" pitchFamily="34" charset="0"/>
              <a:buChar char="•"/>
            </a:pPr>
            <a:r>
              <a:rPr lang="sv-SE" sz="1200" dirty="0">
                <a:hlinkClick r:id="rId6"/>
              </a:rPr>
              <a:t>Webbutbildning: Informationssäkerhet (DISA)</a:t>
            </a:r>
            <a:r>
              <a:rPr lang="sv-SE" sz="1200" dirty="0"/>
              <a:t>: Grundutbildningen i informationssäkerhet består av korta filmer på 1–2 minuter, fördjupande texter, frågor och en checklista som knyter an utbildningens innehåll till reglerna i er egen organisation. Gratis.</a:t>
            </a:r>
          </a:p>
          <a:p>
            <a:pPr marL="171450" indent="-171450">
              <a:lnSpc>
                <a:spcPct val="107000"/>
              </a:lnSpc>
              <a:spcAft>
                <a:spcPts val="800"/>
              </a:spcAft>
              <a:buFont typeface="Arial" panose="020B0604020202020204" pitchFamily="34" charset="0"/>
              <a:buChar char="•"/>
            </a:pPr>
            <a:r>
              <a:rPr lang="sv-SE" sz="1200" dirty="0"/>
              <a:t>Försvarshögskolans grundläggande säkerhetsskyddsutbildning: Webbutbildningen lotsar dig igenom säkerhetsskyddets olika delar, bland annat personalsäkerhet, informationssäkerhet och fysisk säkerhet. Du får kunskap om din egen viktiga roll för att stärka arbetsplatsens säkerhetsskyddsarbete. Kostnadsfri. Cirka 45 minuter. </a:t>
            </a:r>
          </a:p>
          <a:p>
            <a:pPr>
              <a:lnSpc>
                <a:spcPct val="107000"/>
              </a:lnSpc>
              <a:spcAft>
                <a:spcPts val="800"/>
              </a:spcAft>
            </a:pPr>
            <a:endParaRPr lang="sv-SE" sz="1200" dirty="0"/>
          </a:p>
          <a:p>
            <a:pPr>
              <a:lnSpc>
                <a:spcPct val="107000"/>
              </a:lnSpc>
              <a:spcAft>
                <a:spcPts val="800"/>
              </a:spcAft>
            </a:pPr>
            <a:r>
              <a:rPr lang="sv-SE" sz="1200" b="1" dirty="0"/>
              <a:t>Kurser som MSB ger, sorterade på ämne. </a:t>
            </a:r>
          </a:p>
          <a:p>
            <a:pPr marL="171450" indent="-171450">
              <a:lnSpc>
                <a:spcPct val="107000"/>
              </a:lnSpc>
              <a:spcAft>
                <a:spcPts val="800"/>
              </a:spcAft>
              <a:buFont typeface="Arial" panose="020B0604020202020204" pitchFamily="34" charset="0"/>
              <a:buChar char="•"/>
            </a:pPr>
            <a:r>
              <a:rPr lang="sv-SE" sz="1200" dirty="0">
                <a:hlinkClick r:id="rId7"/>
              </a:rPr>
              <a:t>Metodstöd för systematiskt informationssäkerhetsarbete – en översikt</a:t>
            </a:r>
            <a:r>
              <a:rPr lang="sv-SE" sz="1200" dirty="0"/>
              <a:t>:  Stödet utgår från att ni ska påbörja ett arbete med att implementera ett systematiskt informationssäkerhetsarbete.</a:t>
            </a:r>
          </a:p>
          <a:p>
            <a:pPr marL="171450" indent="-171450">
              <a:lnSpc>
                <a:spcPct val="107000"/>
              </a:lnSpc>
              <a:spcAft>
                <a:spcPts val="800"/>
              </a:spcAft>
              <a:buFont typeface="Arial" panose="020B0604020202020204" pitchFamily="34" charset="0"/>
              <a:buChar char="•"/>
            </a:pPr>
            <a:r>
              <a:rPr lang="sv-SE" sz="1200" dirty="0">
                <a:hlinkClick r:id="rId8"/>
              </a:rPr>
              <a:t>Klimatanpassning.se</a:t>
            </a:r>
            <a:r>
              <a:rPr lang="sv-SE" sz="1200" dirty="0"/>
              <a:t>: Här samlas utbildningar och underlag för klimatanpassning från statliga myndigheter.</a:t>
            </a:r>
          </a:p>
          <a:p>
            <a:pPr marL="171450" indent="-171450">
              <a:lnSpc>
                <a:spcPct val="107000"/>
              </a:lnSpc>
              <a:spcAft>
                <a:spcPts val="800"/>
              </a:spcAft>
              <a:buFont typeface="Arial" panose="020B0604020202020204" pitchFamily="34" charset="0"/>
              <a:buChar char="•"/>
            </a:pPr>
            <a:r>
              <a:rPr lang="sv-SE" sz="1200" b="1" dirty="0"/>
              <a:t>Utbildningar</a:t>
            </a:r>
          </a:p>
          <a:p>
            <a:pPr marL="171450" indent="-171450">
              <a:lnSpc>
                <a:spcPct val="107000"/>
              </a:lnSpc>
              <a:spcAft>
                <a:spcPts val="800"/>
              </a:spcAft>
              <a:buFont typeface="Arial" panose="020B0604020202020204" pitchFamily="34" charset="0"/>
              <a:buChar char="•"/>
            </a:pPr>
            <a:r>
              <a:rPr lang="sv-SE" sz="1200" dirty="0">
                <a:hlinkClick r:id="rId9"/>
              </a:rPr>
              <a:t>Regelverk och ansvar i totalförsvaret</a:t>
            </a:r>
            <a:r>
              <a:rPr lang="sv-SE" sz="1200" dirty="0"/>
              <a:t>: Kursen ger kunskap om totalförsvaret i Sverige, utifrån både ett systemperspektiv och ett lagstiftningsperspektiv. Några av syftena med kursen är att bidra till utvecklingen av det civila försvaret och att öka deltagarnas förmåga att bidra till totalförsvarsplaneringen.</a:t>
            </a:r>
          </a:p>
          <a:p>
            <a:pPr marL="171450" indent="-171450">
              <a:lnSpc>
                <a:spcPct val="107000"/>
              </a:lnSpc>
              <a:spcAft>
                <a:spcPts val="800"/>
              </a:spcAft>
              <a:buFont typeface="Arial" panose="020B0604020202020204" pitchFamily="34" charset="0"/>
              <a:buChar char="•"/>
            </a:pPr>
            <a:r>
              <a:rPr lang="sv-SE" sz="1200" dirty="0">
                <a:hlinkClick r:id="rId10" tooltip="Högre kurs i samhällets krisberedskap och totalförsvar 1"/>
              </a:rPr>
              <a:t>Högre kurs i samhällets krisberedskap och totalförsvar steg 1</a:t>
            </a:r>
            <a:r>
              <a:rPr lang="sv-SE" sz="1200" dirty="0"/>
              <a:t>, </a:t>
            </a:r>
            <a:r>
              <a:rPr lang="sv-SE" sz="1200" dirty="0">
                <a:hlinkClick r:id="rId11" tooltip="Högre kurs i samhällets krisberedskap och totalförsvar steg 2"/>
              </a:rPr>
              <a:t>Högre kurs i samhällets krisberedskap och totalförsvar steg 2</a:t>
            </a:r>
            <a:r>
              <a:rPr lang="sv-SE" sz="1200" dirty="0"/>
              <a:t>: Utbildningen vänder sig till högre chefer och tjänstemän inom offentlig och privat sektor. Den innehåller både teoretiska moment om den svenska krisberedskapen och praktiska övningar inom </a:t>
            </a:r>
            <a:r>
              <a:rPr lang="sv-SE" sz="1200" dirty="0" err="1"/>
              <a:t>krisberedskap.</a:t>
            </a:r>
            <a:r>
              <a:rPr lang="sv-SE" sz="1200" dirty="0" err="1">
                <a:hlinkClick r:id="rId12"/>
              </a:rPr>
              <a:t>Kriberedskap</a:t>
            </a:r>
            <a:r>
              <a:rPr lang="sv-SE" sz="1200" dirty="0">
                <a:hlinkClick r:id="rId12"/>
              </a:rPr>
              <a:t> för yrkesverksamma specialister</a:t>
            </a:r>
            <a:endParaRPr lang="sv-SE" sz="1200" dirty="0"/>
          </a:p>
          <a:p>
            <a:pPr marL="0" indent="0">
              <a:lnSpc>
                <a:spcPct val="107000"/>
              </a:lnSpc>
              <a:spcAft>
                <a:spcPts val="800"/>
              </a:spcAft>
              <a:buFont typeface="Arial" panose="020B0604020202020204" pitchFamily="34" charset="0"/>
              <a:buNone/>
            </a:pPr>
            <a:endParaRPr lang="sv-SE" sz="1200" dirty="0"/>
          </a:p>
          <a:p>
            <a:pPr>
              <a:lnSpc>
                <a:spcPct val="107000"/>
              </a:lnSpc>
              <a:spcAft>
                <a:spcPts val="800"/>
              </a:spcAft>
            </a:pPr>
            <a:r>
              <a:rPr lang="sv-SE" sz="1200" dirty="0"/>
              <a:t>Lunds universitet har olika kurser för yrkesverksamma specialister inom krisberedskap, civilt försvar och skydd mot olyckor som vill utveckla sin kompetens.</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58</a:t>
            </a:fld>
            <a:endParaRPr lang="sv-SE"/>
          </a:p>
        </p:txBody>
      </p:sp>
    </p:spTree>
    <p:extLst>
      <p:ext uri="{BB962C8B-B14F-4D97-AF65-F5344CB8AC3E}">
        <p14:creationId xmlns:p14="http://schemas.microsoft.com/office/powerpoint/2010/main" val="5813106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Totalförsvarsplanering</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Totalförsvarsplanering består av militär planering, civil planering och totalförsvarssamordning. Den sammanhängande totalförsvarsplaneringen åstadkoms</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genom en process för samordning av beroenden och särskilda satsningar mellan militärt och civilt försvar.</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Övningar bidrar också till utvecklingen inom totalförsvaret och kan engagera både offentliga och privata aktörer i stora delar av samhället på såväl nationell, regional och lokal nivå.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Militär planering</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Försvarsmakten har en etablerad process för militär planering och uppföljning där planeringen bedrivs i tre tidsperspektiv:</a:t>
            </a:r>
          </a:p>
          <a:p>
            <a:pPr marL="342900" lvl="0" indent="-342900">
              <a:spcAft>
                <a:spcPts val="0"/>
              </a:spcAft>
              <a:buFont typeface="Symbol" panose="05050102010706020507" pitchFamily="18" charset="2"/>
              <a:buChar char=""/>
            </a:pPr>
            <a:r>
              <a:rPr lang="sv-SE" sz="1200" dirty="0">
                <a:latin typeface="Calibri" panose="020F0502020204030204" pitchFamily="34" charset="0"/>
                <a:ea typeface="Calibri" panose="020F0502020204030204" pitchFamily="34" charset="0"/>
                <a:cs typeface="Times New Roman" panose="02020603050405020304" pitchFamily="18" charset="0"/>
              </a:rPr>
              <a:t>befintlig försvarsförmåga, nuläge - ett år</a:t>
            </a:r>
          </a:p>
          <a:p>
            <a:pPr marL="342900" lvl="0" indent="-342900">
              <a:spcAft>
                <a:spcPts val="0"/>
              </a:spcAft>
              <a:buFont typeface="Symbol" panose="05050102010706020507" pitchFamily="18" charset="2"/>
              <a:buChar char=""/>
            </a:pPr>
            <a:r>
              <a:rPr lang="sv-SE" sz="1200" dirty="0">
                <a:latin typeface="Calibri" panose="020F0502020204030204" pitchFamily="34" charset="0"/>
                <a:ea typeface="Calibri" panose="020F0502020204030204" pitchFamily="34" charset="0"/>
                <a:cs typeface="Times New Roman" panose="02020603050405020304" pitchFamily="18" charset="0"/>
              </a:rPr>
              <a:t>beslutad och finansierad försvarsförmåga, försvarsbeslut fem år</a:t>
            </a:r>
          </a:p>
          <a:p>
            <a:pPr marL="342900" lvl="0" indent="-342900">
              <a:spcAft>
                <a:spcPts val="0"/>
              </a:spcAft>
              <a:buFont typeface="Symbol" panose="05050102010706020507" pitchFamily="18" charset="2"/>
              <a:buChar char=""/>
            </a:pPr>
            <a:r>
              <a:rPr lang="sv-SE" sz="1200" dirty="0">
                <a:latin typeface="Calibri" panose="020F0502020204030204" pitchFamily="34" charset="0"/>
                <a:ea typeface="Calibri" panose="020F0502020204030204" pitchFamily="34" charset="0"/>
                <a:cs typeface="Times New Roman" panose="02020603050405020304" pitchFamily="18" charset="0"/>
              </a:rPr>
              <a:t>planering på lång sikt, 20 år.</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Civil planering</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Civil planering innefattar en sammanhängande planering av civilt försvar och krisberedskap, med syfte att samhällets samlade resurser ska ha förutsättningar att komma till bästa möjliga användning under kris och krig.</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Berörda aktörer ska arbeta i en årlig cykel med att omsätta ingångsvärden till planering av</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dirty="0">
                <a:latin typeface="Calibri" panose="020F0502020204030204" pitchFamily="34" charset="0"/>
                <a:ea typeface="Calibri" panose="020F0502020204030204" pitchFamily="34" charset="0"/>
                <a:cs typeface="Times New Roman" panose="02020603050405020304" pitchFamily="18" charset="0"/>
              </a:rPr>
              <a:t>beredskapshöjande åtgärder i en tioårig planeringshorisont. MSB är drivande och sammanhållande i arbetet.</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59</a:t>
            </a:fld>
            <a:endParaRPr lang="sv-SE"/>
          </a:p>
        </p:txBody>
      </p:sp>
    </p:spTree>
    <p:extLst>
      <p:ext uri="{BB962C8B-B14F-4D97-AF65-F5344CB8AC3E}">
        <p14:creationId xmlns:p14="http://schemas.microsoft.com/office/powerpoint/2010/main" val="12844774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ea typeface="Calibri" panose="020F0502020204030204" pitchFamily="34" charset="0"/>
                <a:cs typeface="Times New Roman" panose="02020603050405020304" pitchFamily="18" charset="0"/>
              </a:rPr>
              <a:t>Krigsorganisation och krigsplacering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smtClean="0">
                <a:ea typeface="Calibri" panose="020F0502020204030204" pitchFamily="34" charset="0"/>
                <a:cs typeface="Times New Roman" panose="02020603050405020304" pitchFamily="18" charset="0"/>
              </a:rPr>
              <a:t>Utpekade aktörer </a:t>
            </a:r>
            <a:r>
              <a:rPr lang="sv-SE" sz="1200" dirty="0">
                <a:ea typeface="Calibri" panose="020F0502020204030204" pitchFamily="34" charset="0"/>
                <a:cs typeface="Times New Roman" panose="02020603050405020304" pitchFamily="18" charset="0"/>
              </a:rPr>
              <a:t>som har en viktig roll för samhällets funktionalitet har ansvar och skyldighet att</a:t>
            </a:r>
            <a:r>
              <a:rPr lang="sv-SE" sz="1200" baseline="0" dirty="0">
                <a:ea typeface="Calibri" panose="020F0502020204030204" pitchFamily="34" charset="0"/>
                <a:cs typeface="Times New Roman" panose="02020603050405020304" pitchFamily="18" charset="0"/>
              </a:rPr>
              <a:t> </a:t>
            </a:r>
            <a:r>
              <a:rPr lang="sv-SE" sz="1200" dirty="0" err="1">
                <a:ea typeface="Calibri" panose="020F0502020204030204" pitchFamily="34" charset="0"/>
                <a:cs typeface="Times New Roman" panose="02020603050405020304" pitchFamily="18" charset="0"/>
              </a:rPr>
              <a:t>beredskapsplanera</a:t>
            </a:r>
            <a:r>
              <a:rPr lang="sv-SE" sz="1200" dirty="0">
                <a:ea typeface="Calibri" panose="020F0502020204030204" pitchFamily="34" charset="0"/>
                <a:cs typeface="Times New Roman" panose="02020603050405020304" pitchFamily="18" charset="0"/>
              </a:rPr>
              <a:t>. Aktörerna ska anpassa den egna verksamheten och organisationen så att den fungerar vid allvarliga störningar och vid höjd 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En del i arbetet handlar om att skapa en krigsorganisation utifrån identifierat behov, samt</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bemanna den. Omställning till krigsorganisation ska kunna göras om regeringen beslutar om höjd 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Krigsorganisation</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Aktörerna ska ha en planering för att ställa om till krigsorganisation.</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Varje aktör bör identifiera och beskriva viktiga funktioner och befattningar i krigsorganisationen och koppla kompetenser och namngiven personal till befattningarna.</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Det finns risk för att delar av personalen av olika anledningar inte kan ta sig till arbetsplatsen och det ska därför finnas en plan för hur bortfallet ska hanteras. Aktörerna behöver också se över om det finns verksamhet som ska bedrivas vid höjd beredskap men som sköts av extern personal. För de externa resurserna behöver organisationen upprätta särskilda planer, rutiner och/eller checklistor samt öva med de tilltänkta resurserna.</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Delar som kan ingå i beskrivningen av krigsorganisationen:</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Krigsorganisationens ledningsorganisation</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De verksamheter som ingår i krigsorganisationen och prioriteringsordning samt de funktioner som ska läggas till</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Bemanning </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Processen för att nå önskad förmåga, till exempel utbildnings- och övningsplan</a:t>
            </a:r>
          </a:p>
          <a:p>
            <a:pPr marL="342900" lvl="0" indent="-342900">
              <a:spcAft>
                <a:spcPts val="0"/>
              </a:spcAft>
              <a:buFont typeface="Symbol" panose="05050102010706020507" pitchFamily="18" charset="2"/>
              <a:buChar char=""/>
            </a:pPr>
            <a:endParaRPr lang="sv-SE" sz="1200" dirty="0">
              <a:solidFill>
                <a:srgbClr val="000000"/>
              </a:solidFill>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Krigsplacering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Den allmänna tjänsteplikten innebär att personal som på frivillig grund redan tjänstgör på en plats, normalt genom anställning, kan tvingas att kvarstå vid sin tjänst. Tjänsteplikt är ett viktigt verktyg för att säkerställa att krigsorganisationen kan bemannas. Plikt- och prövningsverket sammanställer uppgifter om alla krigsplacerade och säkerställer att personerna är placerade i den verksamhet där de gör störst nytta för totalförsvaret.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Aktörer med ansvar i totalförsvaret har ett ansvar för att krigsplacera sin personal. Många arbetsplatser har medarbetare som är krigsplacerade inom Försvarsmakten. Om organisationen inte klarar sig utan dessa medarbetare behöver aktören tillsammans med Försvarsmakten utreda var personerna gör störst nytta.</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Utbildning och övning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Anställda som är krigsplacerade ska vara utbildade och övade för sina uppgifter i krigsorganisationen och varje enskild aktör bör säkerställa att så sker genom intern</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övningsverksamhet och deltagande i relevant utbildning.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Statliga myndigheter har ett större ansvar för att öva och utbilda sina medarbetare, men även privata företag, frivilligorganisationer och privatpersoner bör ha förståelse för vad totalförsvaret innebär. MSB erbjuder utbildningar för att systematiskt sprida kunskap och information om totalförsvaret. MSB stödjer också övningsverksamhet exempelvis med</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vägledningar, metodik och spelstöd.</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Vägledningar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MSB har tillsammans med andra aktörer tagit fram vägledningar för krigsorganisation och krigsplacering för offentliga aktörer. </a:t>
            </a:r>
          </a:p>
          <a:p>
            <a:pPr>
              <a:spcAft>
                <a:spcPts val="0"/>
              </a:spcAft>
            </a:pPr>
            <a:r>
              <a:rPr lang="sv-SE" sz="1200" dirty="0">
                <a:solidFill>
                  <a:srgbClr val="000000"/>
                </a:solidFill>
                <a:ea typeface="Calibri" panose="020F0502020204030204" pitchFamily="34" charset="0"/>
                <a:cs typeface="Times New Roman" panose="02020603050405020304" pitchFamily="18" charset="0"/>
              </a:rPr>
              <a:t>https://www.msb.se/krigsplacering</a:t>
            </a:r>
          </a:p>
          <a:p>
            <a:pPr>
              <a:spcAft>
                <a:spcPts val="0"/>
              </a:spcAft>
            </a:pPr>
            <a:endParaRPr lang="sv-SE" sz="1200" dirty="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60</a:t>
            </a:fld>
            <a:endParaRPr lang="sv-SE"/>
          </a:p>
        </p:txBody>
      </p:sp>
    </p:spTree>
    <p:extLst>
      <p:ext uri="{BB962C8B-B14F-4D97-AF65-F5344CB8AC3E}">
        <p14:creationId xmlns:p14="http://schemas.microsoft.com/office/powerpoint/2010/main" val="2491201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Informationssäkerhet går ut på att säkra information oavsett var den finns, och se till att enbart rätt personer har tillgång till den. Det handlar också om att göra information tillgänglig där och när den behövs, samt säkerställa att den är tillförlitlig. Bristande informationssäkerhet innebär en stor risk för samhället och totalförsvaret.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Samhället behöver även i fredstid ha förmåga att möta olika former av destabiliserande handlingar som syftar till att påverka Sverige politiskt, ekonomiskt och militärt. Det kan till exempel röra sig om sabotage, underrättelseoperationer och cyberattacker. Avsikten med de här handlingarna behöver inte vara förberedelser för ett väpnat angrepp på Sverige. Syftet kan även vara att skapa förvirring, osäkerhet och kaos.</a:t>
            </a:r>
          </a:p>
        </p:txBody>
      </p:sp>
      <p:sp>
        <p:nvSpPr>
          <p:cNvPr id="4" name="Platshållare för bildnummer 3"/>
          <p:cNvSpPr>
            <a:spLocks noGrp="1"/>
          </p:cNvSpPr>
          <p:nvPr>
            <p:ph type="sldNum" sz="quarter" idx="5"/>
          </p:nvPr>
        </p:nvSpPr>
        <p:spPr/>
        <p:txBody>
          <a:bodyPr/>
          <a:lstStyle/>
          <a:p>
            <a:fld id="{BE020DAA-7346-4896-8C53-2426603ADE6A}" type="slidenum">
              <a:rPr lang="sv-SE" smtClean="0"/>
              <a:t>61</a:t>
            </a:fld>
            <a:endParaRPr lang="sv-SE"/>
          </a:p>
        </p:txBody>
      </p:sp>
    </p:spTree>
    <p:extLst>
      <p:ext uri="{BB962C8B-B14F-4D97-AF65-F5344CB8AC3E}">
        <p14:creationId xmlns:p14="http://schemas.microsoft.com/office/powerpoint/2010/main" val="400151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smtClean="0">
                <a:ea typeface="Calibri" panose="020F0502020204030204" pitchFamily="34" charset="0"/>
                <a:cs typeface="Times New Roman" panose="02020603050405020304" pitchFamily="18" charset="0"/>
              </a:rPr>
              <a:t>En förändrad hotbild</a:t>
            </a:r>
            <a:endParaRPr lang="sv-SE" sz="1200" dirty="0" smtClean="0">
              <a:ea typeface="Calibri" panose="020F0502020204030204" pitchFamily="34" charset="0"/>
              <a:cs typeface="Times New Roman" panose="02020603050405020304" pitchFamily="18" charset="0"/>
            </a:endParaRPr>
          </a:p>
          <a:p>
            <a:pPr>
              <a:spcAft>
                <a:spcPts val="0"/>
              </a:spcAft>
            </a:pPr>
            <a:r>
              <a:rPr lang="sv-SE" sz="1200" dirty="0" smtClean="0">
                <a:ea typeface="Calibri" panose="020F0502020204030204" pitchFamily="34" charset="0"/>
                <a:cs typeface="Times New Roman" panose="02020603050405020304" pitchFamily="18" charset="0"/>
              </a:rPr>
              <a:t>Sverige är i många avseenden ett tryggt land att leva i, men det finns hot mot vår säkerhet. </a:t>
            </a:r>
          </a:p>
          <a:p>
            <a:pPr>
              <a:spcAft>
                <a:spcPts val="0"/>
              </a:spcAft>
            </a:pPr>
            <a:r>
              <a:rPr lang="sv-SE" sz="1200" dirty="0" smtClean="0">
                <a:ea typeface="Calibri" panose="020F0502020204030204" pitchFamily="34" charset="0"/>
                <a:cs typeface="Times New Roman" panose="02020603050405020304" pitchFamily="18" charset="0"/>
              </a:rPr>
              <a:t>Tryggheten ställs inför olika typer av hot som militära hot, påverkansoperationer, terrorism och olyckor.</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Globaliseringen och digitaliseringen gör att Sverige i större utsträckning än tidigare påverkas av händelser utanför våra gränser. En cyberattack kan slå ut viktiga IT-system och sabotage kan förstöra viktig infrastruktur.</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En konflikt någonstans i världen kan påverka Sverige och leda till brist på livsmedel, mediciner eller andra förnödenheter. </a:t>
            </a:r>
          </a:p>
          <a:p>
            <a:pPr>
              <a:spcAft>
                <a:spcPts val="0"/>
              </a:spcAft>
            </a:pPr>
            <a:r>
              <a:rPr lang="sv-SE" sz="1200" dirty="0" smtClean="0">
                <a:ea typeface="Calibri" panose="020F0502020204030204" pitchFamily="34" charset="0"/>
                <a:cs typeface="Times New Roman" panose="02020603050405020304" pitchFamily="18" charset="0"/>
              </a:rPr>
              <a:t> </a:t>
            </a:r>
          </a:p>
          <a:p>
            <a:pPr>
              <a:spcAft>
                <a:spcPts val="0"/>
              </a:spcAft>
            </a:pPr>
            <a:r>
              <a:rPr lang="sv-SE" sz="1200" dirty="0" smtClean="0">
                <a:ea typeface="Calibri" panose="020F0502020204030204" pitchFamily="34" charset="0"/>
                <a:cs typeface="Times New Roman" panose="02020603050405020304" pitchFamily="18" charset="0"/>
              </a:rPr>
              <a:t>Det försämrade säkerhetspolitiska läget i Sveriges närområde och i Europa som helhet har ökat risken för att vi ska dras in i en väpnad konflikt eller utsättas för olika former av psykologisk krigföring eller påverkanskampanjer.</a:t>
            </a:r>
          </a:p>
          <a:p>
            <a:pPr>
              <a:spcAft>
                <a:spcPts val="0"/>
              </a:spcAft>
            </a:pPr>
            <a:r>
              <a:rPr lang="sv-SE" sz="1200" b="1" dirty="0" smtClean="0">
                <a:ea typeface="Calibri" panose="020F0502020204030204" pitchFamily="34" charset="0"/>
                <a:cs typeface="Times New Roman" panose="02020603050405020304" pitchFamily="18" charset="0"/>
              </a:rPr>
              <a:t> </a:t>
            </a:r>
          </a:p>
          <a:p>
            <a:pPr>
              <a:spcAft>
                <a:spcPts val="0"/>
              </a:spcAft>
            </a:pPr>
            <a:r>
              <a:rPr lang="sv-SE" sz="1200" b="1" dirty="0" smtClean="0">
                <a:ea typeface="Calibri" panose="020F0502020204030204" pitchFamily="34" charset="0"/>
                <a:cs typeface="Times New Roman" panose="02020603050405020304" pitchFamily="18" charset="0"/>
              </a:rPr>
              <a:t>Hybridhot</a:t>
            </a:r>
          </a:p>
          <a:p>
            <a:pPr>
              <a:spcAft>
                <a:spcPts val="0"/>
              </a:spcAft>
            </a:pPr>
            <a:r>
              <a:rPr lang="sv-SE" sz="1200" dirty="0" smtClean="0">
                <a:ea typeface="Calibri" panose="020F0502020204030204" pitchFamily="34" charset="0"/>
                <a:cs typeface="Times New Roman" panose="02020603050405020304" pitchFamily="18" charset="0"/>
              </a:rPr>
              <a:t>Den osäkerhet som kan uppstå i gränslandet mellan fred och krig kallas ofta gråzonsproblematik. I internationella samarbeten används ofta begreppet hybridhot. Med det avses en blandning av aktiviteter, tekniker och procedurer som används systematiserat</a:t>
            </a:r>
            <a:r>
              <a:rPr lang="sv-SE" sz="1200" baseline="0" dirty="0" smtClean="0">
                <a:ea typeface="Calibri" panose="020F0502020204030204" pitchFamily="34" charset="0"/>
                <a:cs typeface="Times New Roman" panose="02020603050405020304" pitchFamily="18" charset="0"/>
              </a:rPr>
              <a:t> </a:t>
            </a:r>
            <a:r>
              <a:rPr lang="sv-SE" sz="1200" dirty="0" smtClean="0">
                <a:ea typeface="Calibri" panose="020F0502020204030204" pitchFamily="34" charset="0"/>
                <a:cs typeface="Times New Roman" panose="02020603050405020304" pitchFamily="18" charset="0"/>
              </a:rPr>
              <a:t>för angrepp på ett lands suveränitet.</a:t>
            </a:r>
            <a:r>
              <a:rPr lang="sv-SE" sz="1200" baseline="0" dirty="0" smtClean="0">
                <a:ea typeface="Calibri" panose="020F0502020204030204" pitchFamily="34" charset="0"/>
                <a:cs typeface="Times New Roman" panose="02020603050405020304" pitchFamily="18" charset="0"/>
              </a:rPr>
              <a:t> </a:t>
            </a:r>
            <a:r>
              <a:rPr lang="sv-SE" sz="1200" dirty="0" smtClean="0">
                <a:ea typeface="Calibri" panose="020F0502020204030204" pitchFamily="34" charset="0"/>
                <a:cs typeface="Times New Roman" panose="02020603050405020304" pitchFamily="18" charset="0"/>
              </a:rPr>
              <a:t>Hybridhot är angrepp som kan genomföras med en kombination av militära och icke-militära medel.</a:t>
            </a:r>
          </a:p>
          <a:p>
            <a:endParaRPr lang="sv-SE" dirty="0" smtClean="0"/>
          </a:p>
          <a:p>
            <a:pPr>
              <a:spcAft>
                <a:spcPts val="0"/>
              </a:spcAft>
            </a:pPr>
            <a:r>
              <a:rPr lang="sv-SE" sz="1200" b="1" dirty="0" smtClean="0">
                <a:ea typeface="Calibri" panose="020F0502020204030204" pitchFamily="34" charset="0"/>
                <a:cs typeface="Times New Roman" panose="02020603050405020304" pitchFamily="18" charset="0"/>
              </a:rPr>
              <a:t> Militärstrategiskt läge</a:t>
            </a:r>
            <a:endParaRPr lang="sv-SE" sz="1200" dirty="0" smtClean="0">
              <a:ea typeface="Calibri" panose="020F0502020204030204" pitchFamily="34" charset="0"/>
              <a:cs typeface="Times New Roman" panose="02020603050405020304" pitchFamily="18" charset="0"/>
            </a:endParaRPr>
          </a:p>
          <a:p>
            <a:pPr>
              <a:spcAft>
                <a:spcPts val="0"/>
              </a:spcAft>
            </a:pPr>
            <a:r>
              <a:rPr lang="sv-SE" sz="1200" dirty="0" smtClean="0">
                <a:ea typeface="Calibri" panose="020F0502020204030204" pitchFamily="34" charset="0"/>
                <a:cs typeface="Times New Roman" panose="02020603050405020304" pitchFamily="18" charset="0"/>
              </a:rPr>
              <a:t>Östersjön är en strategisk transportled. Om fartygstrafiken på Östersjön begränsas får det snabbt allvarliga konsekvenser för Sveriges ekonomi och försörjning. Det säkerhetspolitiska läget i Östersjöområdet har försämrats den senaste tiden.</a:t>
            </a:r>
          </a:p>
          <a:p>
            <a:pPr>
              <a:spcAft>
                <a:spcPts val="0"/>
              </a:spcAft>
            </a:pPr>
            <a:r>
              <a:rPr lang="sv-SE" sz="1200" dirty="0" smtClean="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ea typeface="Calibri" panose="020F0502020204030204" pitchFamily="34" charset="0"/>
                <a:cs typeface="Times New Roman" panose="02020603050405020304" pitchFamily="18" charset="0"/>
              </a:rPr>
              <a:t>Sverige säkerhetspolitiska läge/ Sverige säkerhetspolitik och solidaritetsförklaring</a:t>
            </a:r>
            <a:endParaRPr lang="sv-SE" sz="1200" dirty="0" smtClean="0">
              <a:ea typeface="Calibri" panose="020F0502020204030204" pitchFamily="34" charset="0"/>
              <a:cs typeface="Times New Roman" panose="02020603050405020304" pitchFamily="18" charset="0"/>
            </a:endParaRPr>
          </a:p>
          <a:p>
            <a:pPr>
              <a:spcAft>
                <a:spcPts val="0"/>
              </a:spcAft>
            </a:pPr>
            <a:r>
              <a:rPr lang="sv-SE" sz="1200" dirty="0" smtClean="0">
                <a:ea typeface="Calibri" panose="020F0502020204030204" pitchFamily="34" charset="0"/>
                <a:cs typeface="Times New Roman" panose="02020603050405020304" pitchFamily="18" charset="0"/>
              </a:rPr>
              <a:t>Sveriges geografiska läge påverkar vår säkerhetspolitiska situation. Vi är sedan 1995 med i</a:t>
            </a:r>
            <a:r>
              <a:rPr lang="sv-SE" sz="1200" baseline="0" dirty="0" smtClean="0">
                <a:ea typeface="Calibri" panose="020F0502020204030204" pitchFamily="34" charset="0"/>
                <a:cs typeface="Times New Roman" panose="02020603050405020304" pitchFamily="18" charset="0"/>
              </a:rPr>
              <a:t> </a:t>
            </a:r>
            <a:r>
              <a:rPr lang="sv-SE" sz="1200" dirty="0" smtClean="0">
                <a:ea typeface="Calibri" panose="020F0502020204030204" pitchFamily="34" charset="0"/>
                <a:cs typeface="Times New Roman" panose="02020603050405020304" pitchFamily="18" charset="0"/>
              </a:rPr>
              <a:t>EU. De flesta av våra grannländer är också med i EU och/eller försvarsalliansen Nato. </a:t>
            </a:r>
          </a:p>
          <a:p>
            <a:pPr>
              <a:spcAft>
                <a:spcPts val="0"/>
              </a:spcAft>
            </a:pPr>
            <a:r>
              <a:rPr lang="sv-SE" sz="1200" dirty="0" smtClean="0">
                <a:ea typeface="Calibri" panose="020F0502020204030204" pitchFamily="34" charset="0"/>
                <a:cs typeface="Times New Roman" panose="02020603050405020304" pitchFamily="18" charset="0"/>
              </a:rPr>
              <a:t>Sverige har ett fördjupat samarbete med Nato och har precis som Finland</a:t>
            </a:r>
            <a:r>
              <a:rPr lang="sv-SE" sz="1200" baseline="0" dirty="0" smtClean="0">
                <a:ea typeface="Calibri" panose="020F0502020204030204" pitchFamily="34" charset="0"/>
                <a:cs typeface="Times New Roman" panose="02020603050405020304" pitchFamily="18" charset="0"/>
              </a:rPr>
              <a:t> under senvåren 2022 ansökt om medlemskap.</a:t>
            </a:r>
          </a:p>
          <a:p>
            <a:pPr>
              <a:spcAft>
                <a:spcPts val="0"/>
              </a:spcAft>
            </a:pPr>
            <a:endParaRPr lang="sv-SE" sz="1200" strike="sngStrike" baseline="0" dirty="0" smtClean="0">
              <a:ea typeface="Calibri" panose="020F0502020204030204" pitchFamily="34" charset="0"/>
              <a:cs typeface="Times New Roman" panose="02020603050405020304" pitchFamily="18" charset="0"/>
            </a:endParaRPr>
          </a:p>
          <a:p>
            <a:pPr>
              <a:spcAft>
                <a:spcPts val="0"/>
              </a:spcAft>
            </a:pPr>
            <a:r>
              <a:rPr lang="sv-SE" sz="1200" strike="noStrike" dirty="0" smtClean="0">
                <a:ea typeface="Calibri" panose="020F0502020204030204" pitchFamily="34" charset="0"/>
                <a:cs typeface="Times New Roman" panose="02020603050405020304" pitchFamily="18" charset="0"/>
              </a:rPr>
              <a:t>Genom</a:t>
            </a:r>
            <a:r>
              <a:rPr lang="sv-SE" sz="1200" strike="noStrike" baseline="0" dirty="0" smtClean="0">
                <a:ea typeface="Calibri" panose="020F0502020204030204" pitchFamily="34" charset="0"/>
                <a:cs typeface="Times New Roman" panose="02020603050405020304" pitchFamily="18" charset="0"/>
              </a:rPr>
              <a:t> vårt </a:t>
            </a:r>
            <a:r>
              <a:rPr lang="sv-SE" sz="1200" dirty="0" smtClean="0">
                <a:ea typeface="Calibri" panose="020F0502020204030204" pitchFamily="34" charset="0"/>
                <a:cs typeface="Times New Roman" panose="02020603050405020304" pitchFamily="18" charset="0"/>
              </a:rPr>
              <a:t>partnerskap med Nato har vi</a:t>
            </a:r>
            <a:r>
              <a:rPr lang="sv-SE" sz="1200" baseline="0" dirty="0" smtClean="0">
                <a:ea typeface="Calibri" panose="020F0502020204030204" pitchFamily="34" charset="0"/>
                <a:cs typeface="Times New Roman" panose="02020603050405020304" pitchFamily="18" charset="0"/>
              </a:rPr>
              <a:t> </a:t>
            </a:r>
            <a:r>
              <a:rPr lang="sv-SE" sz="1200" dirty="0" smtClean="0">
                <a:ea typeface="Calibri" panose="020F0502020204030204" pitchFamily="34" charset="0"/>
                <a:cs typeface="Times New Roman" panose="02020603050405020304" pitchFamily="18" charset="0"/>
              </a:rPr>
              <a:t>ett fördjupat samarbete med Nato sedan 1994. Vi har också ett samförståndsavtal med Nato om värdlandsstöd som skapar förutsättningar för att ge</a:t>
            </a:r>
            <a:r>
              <a:rPr lang="sv-SE" sz="1200" baseline="0" dirty="0" smtClean="0">
                <a:ea typeface="Calibri" panose="020F0502020204030204" pitchFamily="34" charset="0"/>
                <a:cs typeface="Times New Roman" panose="02020603050405020304" pitchFamily="18" charset="0"/>
              </a:rPr>
              <a:t> </a:t>
            </a:r>
            <a:r>
              <a:rPr lang="sv-SE" sz="1200" dirty="0" smtClean="0">
                <a:ea typeface="Calibri" panose="020F0502020204030204" pitchFamily="34" charset="0"/>
                <a:cs typeface="Times New Roman" panose="02020603050405020304" pitchFamily="18" charset="0"/>
              </a:rPr>
              <a:t>och ta emot civilt och militärt stöd. Dessa samarbeten innebär dock inte några ömsesidiga</a:t>
            </a:r>
            <a:r>
              <a:rPr lang="sv-SE" sz="1200" baseline="0" dirty="0" smtClean="0">
                <a:ea typeface="Calibri" panose="020F0502020204030204" pitchFamily="34" charset="0"/>
                <a:cs typeface="Times New Roman" panose="02020603050405020304" pitchFamily="18" charset="0"/>
              </a:rPr>
              <a:t> </a:t>
            </a:r>
            <a:r>
              <a:rPr lang="sv-SE" sz="1200" dirty="0" smtClean="0">
                <a:ea typeface="Calibri" panose="020F0502020204030204" pitchFamily="34" charset="0"/>
                <a:cs typeface="Times New Roman" panose="02020603050405020304" pitchFamily="18" charset="0"/>
              </a:rPr>
              <a:t>försvarsförpliktelser.</a:t>
            </a:r>
          </a:p>
          <a:p>
            <a:pPr>
              <a:spcAft>
                <a:spcPts val="0"/>
              </a:spcAft>
            </a:pPr>
            <a:endParaRPr lang="sv-SE" sz="1200" dirty="0" smtClean="0">
              <a:ea typeface="Calibri" panose="020F0502020204030204" pitchFamily="34" charset="0"/>
              <a:cs typeface="Times New Roman" panose="02020603050405020304" pitchFamily="18" charset="0"/>
            </a:endParaRPr>
          </a:p>
          <a:p>
            <a:pPr>
              <a:spcAft>
                <a:spcPts val="0"/>
              </a:spcAft>
            </a:pPr>
            <a:r>
              <a:rPr lang="sv-SE" sz="1200" dirty="0" smtClean="0">
                <a:ea typeface="Calibri" panose="020F0502020204030204" pitchFamily="34" charset="0"/>
                <a:cs typeface="Times New Roman" panose="02020603050405020304" pitchFamily="18" charset="0"/>
              </a:rPr>
              <a:t>Inom EU finns också en uttalad solidaritetsförklaring om att medlemsländerna ska hjälpa varandra vid katastrofer, terroristattacker eller väpnat angrepp. Med USA har Sverige ett särskilt avtal om samarbete på försvarsområdet. Med Finland har Sverige ett försvarssamarbete, som innefattar operativ planering och förberedelser för ett gemensamt användande av civila och militära resurser i olika scenarier.</a:t>
            </a:r>
          </a:p>
          <a:p>
            <a:pPr>
              <a:spcAft>
                <a:spcPts val="0"/>
              </a:spcAft>
            </a:pPr>
            <a:endParaRPr lang="sv-SE" sz="1200" dirty="0">
              <a:ea typeface="Calibri" panose="020F0502020204030204" pitchFamily="34" charset="0"/>
              <a:cs typeface="Times New Roman" panose="02020603050405020304" pitchFamily="18" charset="0"/>
            </a:endParaRP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A73B8932-A6BD-45E8-86AE-4AC561ADC4EB}" type="slidenum">
              <a:rPr lang="sv-SE" smtClean="0"/>
              <a:t>6</a:t>
            </a:fld>
            <a:endParaRPr lang="sv-SE"/>
          </a:p>
        </p:txBody>
      </p:sp>
    </p:spTree>
    <p:extLst>
      <p:ext uri="{BB962C8B-B14F-4D97-AF65-F5344CB8AC3E}">
        <p14:creationId xmlns:p14="http://schemas.microsoft.com/office/powerpoint/2010/main" val="1052964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solidFill>
                  <a:srgbClr val="000000"/>
                </a:solidFill>
                <a:ea typeface="Calibri" panose="020F0502020204030204" pitchFamily="34" charset="0"/>
                <a:cs typeface="Times New Roman" panose="02020603050405020304" pitchFamily="18" charset="0"/>
              </a:rPr>
              <a:t>Systematiskt informationssäkerhetsarbete</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Alla organisationer behöver bedriva ett systematiskt informationssäkerhetsarbete för att säkra konfidentialitet, riktighet och tillgänglighet för sin information.</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Systematiskt och riskbaserat arbete</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Informationssäkerhetsarbetet ska utformas och samordnas utifrån organisationens behov. Baserat på riskbedömningen ska informationshanteringen styras genom olika säkerhetsåtgärder. För att upprätthålla en god informationssäkerhet över tid behöver detta arbete ständigt följas upp och förbättras.</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Ledningens målsättning och inriktning ligger till grund för informationssäkerhetsarbetet som verkställs bland annat genom utbildning och ökade resurser. Interna rutiner och annat stöd skapar förutsättningar för att alla medarbetare ska kunna hantera informationen säkert.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Informationsklassning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Utgångspunkten för informationssäkerhet är vilket värde informationen har. Informationen ska därför klassas. Målet är att identifiera behov av skydd av:</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Konfidentialitet (att den inte tillgängliggörs eller delges obehörig)</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Riktighet (att den skyddas mot oönskad och obehörig förändring eller förstörelse)</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Tillgänglighet (att den är tillgänglig i förväntad utsträckning och inom önskad tid)</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Klassningen ska spegla hur allvarliga konsekvenserna blir om informationen inte skyddas. Den synliggör också vilken information som måste skyddas och på vilken nivå det ska ske.</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Risker och hot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Hotbilden förändras hela tiden och alla förändringar som sker i verksamheter och system öppnar nya vägar för att komma åt informationen. Hot kan komma från olika håll, förutom antagonistiska hot kan naturkatastrofer och omedvetna medarbetare hota informationen.</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Genom att analysera vilka hot som finns, vilka sårbarheter som omger informationen och vilka konsekvenser det skulle få om något inträffar blir riskerna synliga och det blir tydligt var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säkerhetsåtgärderna behöver sättas in.</a:t>
            </a:r>
            <a:endParaRPr lang="sv-SE" sz="1200" b="1" dirty="0">
              <a:solidFill>
                <a:srgbClr val="000000"/>
              </a:solidFill>
              <a:ea typeface="Calibri" panose="020F0502020204030204" pitchFamily="34" charset="0"/>
              <a:cs typeface="Times New Roman" panose="02020603050405020304" pitchFamily="18" charset="0"/>
            </a:endParaRPr>
          </a:p>
          <a:p>
            <a:pPr>
              <a:spcAft>
                <a:spcPts val="0"/>
              </a:spcAft>
            </a:pPr>
            <a:endParaRPr lang="sv-SE" sz="1200" b="1" dirty="0">
              <a:solidFill>
                <a:srgbClr val="000000"/>
              </a:solidFill>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Skydd av information</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Utifrån genomförd informationsklassning och riskbedömning ska organisationen införa</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ändamålsenliga och proportionerliga säkerhetsåtgärder. Dessa säkerhetsåtgärder kan vara:</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administrativa (till exempel rutiner och arbetssätt)</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fysiska (till exempel lås och larm)</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tekniska (till exempel krypterade hårddiskar och inloggning med smarta kort)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r>
            <a:br>
              <a:rPr lang="sv-SE" sz="1200" dirty="0">
                <a:solidFill>
                  <a:srgbClr val="000000"/>
                </a:solidFill>
                <a:ea typeface="Calibri" panose="020F0502020204030204" pitchFamily="34" charset="0"/>
                <a:cs typeface="Times New Roman" panose="02020603050405020304" pitchFamily="18" charset="0"/>
              </a:rPr>
            </a:br>
            <a:r>
              <a:rPr lang="sv-SE" sz="1200" dirty="0">
                <a:solidFill>
                  <a:srgbClr val="000000"/>
                </a:solidFill>
                <a:ea typeface="Calibri" panose="020F0502020204030204" pitchFamily="34" charset="0"/>
                <a:cs typeface="Times New Roman" panose="02020603050405020304" pitchFamily="18" charset="0"/>
              </a:rPr>
              <a:t>Skyddsåtgärderna samspelar på olika sätt och ofta krävs åtgärder av flera slag för att uppnå god informationssäkerhet.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Sekretess och säkerhetsskydd</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Sekretess innebär förbud mot att röja en uppgift och regleras av offentlighets- och sekretesslagen.</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Säkerhetsskydd innebär skydd av säkerhetskänslig verksamhet samt skydd av säkerhetsskyddsklassificerade uppgifter i syfte att skydda Sveriges säkerhet.</a:t>
            </a:r>
            <a:endParaRPr lang="sv-SE" sz="1200" dirty="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sv-SE" sz="1200" dirty="0">
                <a:solidFill>
                  <a:srgbClr val="000000"/>
                </a:solidFill>
                <a:ea typeface="Calibri" panose="020F0502020204030204" pitchFamily="34" charset="0"/>
                <a:cs typeface="Times New Roman" panose="02020603050405020304" pitchFamily="18" charset="0"/>
              </a:rPr>
              <a:t>Signalskydd är åtgärder som syftar till att förhindra obehörig insyn i och påverkan av telekommunikations- och IT-system.</a:t>
            </a:r>
            <a:endParaRPr lang="sv-SE" sz="1200" dirty="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62</a:t>
            </a:fld>
            <a:endParaRPr lang="sv-SE"/>
          </a:p>
        </p:txBody>
      </p:sp>
    </p:spTree>
    <p:extLst>
      <p:ext uri="{BB962C8B-B14F-4D97-AF65-F5344CB8AC3E}">
        <p14:creationId xmlns:p14="http://schemas.microsoft.com/office/powerpoint/2010/main" val="14377074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Informationspåverkan genomförs i syfte att påverka olika gruppers uppfattningar, beteenden eller beslutsfattande. Informationspåverkan kan bryta ned människors förtroende för myndigheter och politiker samt skapa motsättningar mellan grupper.</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dirty="0">
                <a:latin typeface="Calibri" panose="020F0502020204030204" pitchFamily="34" charset="0"/>
                <a:ea typeface="Calibri" panose="020F0502020204030204" pitchFamily="34" charset="0"/>
                <a:cs typeface="Times New Roman" panose="02020603050405020304" pitchFamily="18" charset="0"/>
              </a:rPr>
              <a:t>Genom att känna igen några metoder och tekniker som ofta används, kan aktörer bidra till ett motståndskraftigt samhälle.</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Öppna och dolda påtryckningar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Sverige kan utsättas för öppna eller dolda påtryckningar med olika politiska, psykologiska,</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dirty="0">
                <a:latin typeface="Calibri" panose="020F0502020204030204" pitchFamily="34" charset="0"/>
                <a:ea typeface="Calibri" panose="020F0502020204030204" pitchFamily="34" charset="0"/>
                <a:cs typeface="Times New Roman" panose="02020603050405020304" pitchFamily="18" charset="0"/>
              </a:rPr>
              <a:t>ekonomiska och militära medel. Utökad underrättelseverksamhet, intensifierade cyberattacker och påverkansoperationer är andra medel som motståndare kan använda för att nå strategiska mål och utöka sin handlingsfrihet. Sådana handlingar behöver inte vara förberedelser för ett väpnat angrepp, men kan ändå innebära ett hot mot Sveriges suveränitet. Samhället behöver klara av att hantera den här typen av försök till påverkan och påtryckning.</a:t>
            </a: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Underrättelseverksamhet</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Säkerhetspolisen bedömer att hotet från främmande makts säkerhets- och underrättelsetjänster har breddats och antagit nya former. Begreppet hybridhot</a:t>
            </a:r>
            <a:r>
              <a:rPr lang="sv-SE" sz="12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beskriver ett tillstånd mellan fred och krig. Myndigheter och företag måste då inom ramen för den fredstida lagstiftningen hantera påverkan som kan innebära större hot och störningar mot samhällets funktioner.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Underrättelsehotet mot Sverige är mer omfattande än på flera år. Den tekniska utvecklingen har gjort cyberinhämtningen mer avancerad, samtidigt som den traditionella informationsinhämtningen fortsätter. Det ger både bredd och djup i främmande makters</a:t>
            </a:r>
            <a:r>
              <a:rPr lang="sv-SE" sz="12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inhämtning av hemlig information.</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Cyberattacker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Olovlig underrättelseverksamhet i form av elektroniska attacker och cyberspionage har ökat de senaste åren. Säkerhetspolisen bedömer det som ett problem att andra stater eller enskilda aktörer tar sig in i svenska företag och myndigheters IT-system.</a:t>
            </a:r>
            <a:r>
              <a:rPr lang="sv-SE" sz="12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mängd cyberattacker upptäcks varje månad. Ett starkt säkerhetsskydd och brett samarbete mellan myndigheter är avgörande för att stå emot cyberattacker.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Informationsoperationer</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Informationsoperationer är beteckningen på icke-traditionell krigföring där målet är att kontrollera vilken information motståndaren har tillgång till. Syftet med en informationsoperation är att påverka motståndarens agerande genom en koordinerad data- och informationsinsats samtidigt som den egna verksamheten på informationsarenan skyddas. Det kan bland annat handla om psykologisk krigföring,</a:t>
            </a:r>
            <a:r>
              <a:rPr lang="sv-SE" sz="1200" baseline="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elektronisk krigföring och vilseledning.</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err="1">
                <a:latin typeface="Calibri" panose="020F0502020204030204" pitchFamily="34" charset="0"/>
                <a:ea typeface="Calibri" panose="020F0502020204030204" pitchFamily="34" charset="0"/>
                <a:cs typeface="Times New Roman" panose="02020603050405020304" pitchFamily="18" charset="0"/>
              </a:rPr>
              <a:t>https</a:t>
            </a:r>
            <a:r>
              <a:rPr lang="sv-SE" sz="1200" dirty="0">
                <a:latin typeface="Calibri" panose="020F0502020204030204" pitchFamily="34" charset="0"/>
                <a:ea typeface="Calibri" panose="020F0502020204030204" pitchFamily="34" charset="0"/>
                <a:cs typeface="Times New Roman" panose="02020603050405020304" pitchFamily="18" charset="0"/>
              </a:rPr>
              <a:t>://</a:t>
            </a:r>
            <a:r>
              <a:rPr lang="sv-SE" sz="1200" dirty="0" err="1">
                <a:latin typeface="Calibri" panose="020F0502020204030204" pitchFamily="34" charset="0"/>
                <a:ea typeface="Calibri" panose="020F0502020204030204" pitchFamily="34" charset="0"/>
                <a:cs typeface="Times New Roman" panose="02020603050405020304" pitchFamily="18" charset="0"/>
              </a:rPr>
              <a:t>www.msb.se</a:t>
            </a:r>
            <a:r>
              <a:rPr lang="sv-SE" sz="1200" dirty="0">
                <a:latin typeface="Calibri" panose="020F0502020204030204" pitchFamily="34" charset="0"/>
                <a:ea typeface="Calibri" panose="020F0502020204030204" pitchFamily="34" charset="0"/>
                <a:cs typeface="Times New Roman" panose="02020603050405020304" pitchFamily="18" charset="0"/>
              </a:rPr>
              <a:t>/</a:t>
            </a:r>
            <a:r>
              <a:rPr lang="sv-SE" sz="1200" dirty="0" err="1">
                <a:latin typeface="Calibri" panose="020F0502020204030204" pitchFamily="34" charset="0"/>
                <a:ea typeface="Calibri" panose="020F0502020204030204" pitchFamily="34" charset="0"/>
                <a:cs typeface="Times New Roman" panose="02020603050405020304" pitchFamily="18" charset="0"/>
              </a:rPr>
              <a:t>sv</a:t>
            </a:r>
            <a:r>
              <a:rPr lang="sv-SE" sz="1200" dirty="0">
                <a:latin typeface="Calibri" panose="020F0502020204030204" pitchFamily="34" charset="0"/>
                <a:ea typeface="Calibri" panose="020F0502020204030204" pitchFamily="34" charset="0"/>
                <a:cs typeface="Times New Roman" panose="02020603050405020304" pitchFamily="18" charset="0"/>
              </a:rPr>
              <a:t>/</a:t>
            </a:r>
            <a:r>
              <a:rPr lang="sv-SE" sz="1200" dirty="0" err="1">
                <a:latin typeface="Calibri" panose="020F0502020204030204" pitchFamily="34" charset="0"/>
                <a:ea typeface="Calibri" panose="020F0502020204030204" pitchFamily="34" charset="0"/>
                <a:cs typeface="Times New Roman" panose="02020603050405020304" pitchFamily="18" charset="0"/>
              </a:rPr>
              <a:t>amnesomraden</a:t>
            </a:r>
            <a:r>
              <a:rPr lang="sv-SE" sz="1200" dirty="0">
                <a:latin typeface="Calibri" panose="020F0502020204030204" pitchFamily="34" charset="0"/>
                <a:ea typeface="Calibri" panose="020F0502020204030204" pitchFamily="34" charset="0"/>
                <a:cs typeface="Times New Roman" panose="02020603050405020304" pitchFamily="18" charset="0"/>
              </a:rPr>
              <a:t>/</a:t>
            </a:r>
            <a:r>
              <a:rPr lang="sv-SE" sz="1200" dirty="0" err="1">
                <a:latin typeface="Calibri" panose="020F0502020204030204" pitchFamily="34" charset="0"/>
                <a:ea typeface="Calibri" panose="020F0502020204030204" pitchFamily="34" charset="0"/>
                <a:cs typeface="Times New Roman" panose="02020603050405020304" pitchFamily="18" charset="0"/>
              </a:rPr>
              <a:t>msbs</a:t>
            </a:r>
            <a:r>
              <a:rPr lang="sv-SE" sz="1200" dirty="0">
                <a:latin typeface="Calibri" panose="020F0502020204030204" pitchFamily="34" charset="0"/>
                <a:ea typeface="Calibri" panose="020F0502020204030204" pitchFamily="34" charset="0"/>
                <a:cs typeface="Times New Roman" panose="02020603050405020304" pitchFamily="18" charset="0"/>
              </a:rPr>
              <a:t>-arbete-vid-olyckor-kriser-och-krig/psykologiskt-</a:t>
            </a:r>
            <a:r>
              <a:rPr lang="sv-SE" sz="1200" dirty="0" err="1">
                <a:latin typeface="Calibri" panose="020F0502020204030204" pitchFamily="34" charset="0"/>
                <a:ea typeface="Calibri" panose="020F0502020204030204" pitchFamily="34" charset="0"/>
                <a:cs typeface="Times New Roman" panose="02020603050405020304" pitchFamily="18" charset="0"/>
              </a:rPr>
              <a:t>forsvar</a:t>
            </a:r>
            <a:r>
              <a:rPr lang="sv-SE" sz="1200" dirty="0">
                <a:latin typeface="Calibri" panose="020F0502020204030204" pitchFamily="34" charset="0"/>
                <a:ea typeface="Calibri" panose="020F0502020204030204" pitchFamily="34" charset="0"/>
                <a:cs typeface="Times New Roman" panose="02020603050405020304" pitchFamily="18" charset="0"/>
              </a:rPr>
              <a:t>/</a:t>
            </a:r>
            <a:r>
              <a:rPr lang="sv-SE" sz="1200" dirty="0" err="1">
                <a:latin typeface="Calibri" panose="020F0502020204030204" pitchFamily="34" charset="0"/>
                <a:ea typeface="Calibri" panose="020F0502020204030204" pitchFamily="34" charset="0"/>
                <a:cs typeface="Times New Roman" panose="02020603050405020304" pitchFamily="18" charset="0"/>
              </a:rPr>
              <a:t>msbs</a:t>
            </a:r>
            <a:r>
              <a:rPr lang="sv-SE" sz="1200" dirty="0">
                <a:latin typeface="Calibri" panose="020F0502020204030204" pitchFamily="34" charset="0"/>
                <a:ea typeface="Calibri" panose="020F0502020204030204" pitchFamily="34" charset="0"/>
                <a:cs typeface="Times New Roman" panose="02020603050405020304" pitchFamily="18" charset="0"/>
              </a:rPr>
              <a:t>-arbete-inom-ramen-for-psykologiskt-</a:t>
            </a:r>
            <a:r>
              <a:rPr lang="sv-SE" sz="1200" dirty="0" err="1">
                <a:latin typeface="Calibri" panose="020F0502020204030204" pitchFamily="34" charset="0"/>
                <a:ea typeface="Calibri" panose="020F0502020204030204" pitchFamily="34" charset="0"/>
                <a:cs typeface="Times New Roman" panose="02020603050405020304" pitchFamily="18" charset="0"/>
              </a:rPr>
              <a:t>forsvar</a:t>
            </a:r>
            <a:r>
              <a:rPr lang="sv-SE" sz="1200" dirty="0">
                <a:latin typeface="Calibri" panose="020F0502020204030204" pitchFamily="34" charset="0"/>
                <a:ea typeface="Calibri" panose="020F0502020204030204" pitchFamily="34" charset="0"/>
                <a:cs typeface="Times New Roman" panose="02020603050405020304" pitchFamily="18" charset="0"/>
              </a:rPr>
              <a:t>/</a:t>
            </a:r>
          </a:p>
          <a:p>
            <a:pPr>
              <a:spcAft>
                <a:spcPts val="0"/>
              </a:spcAft>
            </a:pPr>
            <a:endParaRPr lang="sv-SE" sz="1200" dirty="0">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63</a:t>
            </a:fld>
            <a:endParaRPr lang="sv-SE"/>
          </a:p>
        </p:txBody>
      </p:sp>
    </p:spTree>
    <p:extLst>
      <p:ext uri="{BB962C8B-B14F-4D97-AF65-F5344CB8AC3E}">
        <p14:creationId xmlns:p14="http://schemas.microsoft.com/office/powerpoint/2010/main" val="29473805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solidFill>
                  <a:srgbClr val="000000"/>
                </a:solidFill>
                <a:ea typeface="Calibri" panose="020F0502020204030204" pitchFamily="34" charset="0"/>
                <a:cs typeface="Times New Roman" panose="02020603050405020304" pitchFamily="18" charset="0"/>
              </a:rPr>
              <a:t>Säkerhetsskydd</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Verksamheter som är viktiga för totalförsvaret behöver ett fungerande säkerhetsskydd.</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Digitaliseringen innebär en större sårbarhet samtidigt som hotnivån har höjts. För att åtgärda bristerna krävs en bred insats.</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De civil myndigheternas säkerhetsskyddsarbete utgår från säkerhetsskyddslagen, säkerhets-</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skyddsförordningen och Säkerhetspolisens föreskrifter. Syftet med regleringen är att skydda verksamhet av betydelse för Sverige säkerhet (säkerhetskänslig verksamhet) mot till exempel spioneri, sabotage och terrorangrepp. Regleringen ska också skydda uppgifter</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från att röjas, förändras, göras otillgängliga eller förstöras.</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Informationssäkerhet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Säkerhetsskyddsklassificerad information behöver skyddas så att den inte läcker ut, ändras eller förstörs. För att uppnå det behövs bland annat tydliga rutiner för informationshantering så att att det finns godkända säkerhetsskåp och informationssystem för fysiska respektive digital säkerhetsskyddsklassificerade handlingar.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Personalsäkerhet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Personer som ska delta i säkerhetskänslig verksamhet måste </a:t>
            </a:r>
            <a:r>
              <a:rPr lang="sv-SE" sz="1200" dirty="0" err="1">
                <a:solidFill>
                  <a:srgbClr val="000000"/>
                </a:solidFill>
                <a:ea typeface="Calibri" panose="020F0502020204030204" pitchFamily="34" charset="0"/>
                <a:cs typeface="Times New Roman" panose="02020603050405020304" pitchFamily="18" charset="0"/>
              </a:rPr>
              <a:t>säkerhetsprövas</a:t>
            </a:r>
            <a:r>
              <a:rPr lang="sv-SE" sz="1200" dirty="0">
                <a:solidFill>
                  <a:srgbClr val="000000"/>
                </a:solidFill>
                <a:ea typeface="Calibri" panose="020F0502020204030204" pitchFamily="34" charset="0"/>
                <a:cs typeface="Times New Roman" panose="02020603050405020304" pitchFamily="18" charset="0"/>
              </a:rPr>
              <a:t>, och få utbildning i säkerhetsskydd. Genom säkerhetsprövning som består av säkerhetsprövningsintervju och eventuell registerkontroll kartläggs om personen är lojal mot de intressen som ska skyddas.</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Fysisk säkerhet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För att få vistas på vissa platser och lokaler krävs av säkerhetsskäl rätt behörighet. Det kan till exempel innebära att bara vissa anställda har tillträde till det rum där säkerhetsskåpen står, tillgång till ett vattentorn eller ett rum där man har krypteringsutrustning.</a:t>
            </a:r>
            <a:endParaRPr lang="sv-SE" sz="1200" dirty="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64</a:t>
            </a:fld>
            <a:endParaRPr lang="sv-SE"/>
          </a:p>
        </p:txBody>
      </p:sp>
    </p:spTree>
    <p:extLst>
      <p:ext uri="{BB962C8B-B14F-4D97-AF65-F5344CB8AC3E}">
        <p14:creationId xmlns:p14="http://schemas.microsoft.com/office/powerpoint/2010/main" val="31799401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ea typeface="Calibri" panose="020F0502020204030204" pitchFamily="34" charset="0"/>
                <a:cs typeface="Times New Roman" panose="02020603050405020304" pitchFamily="18" charset="0"/>
              </a:rPr>
              <a:t>System och metod för informationsdelning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För att kunna dela uppgifter säkert både internt och externt behöver varje organisation vidta lämpliga säkerhetsåtgärder. Olika informationsklasser kräver olika nivåer av skydd.</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Det finns olika system och metoder som kan användas för säker delning av information och val sker utifrån det identifierade behovet.</a:t>
            </a:r>
          </a:p>
          <a:p>
            <a:pPr>
              <a:spcAft>
                <a:spcPts val="0"/>
              </a:spcAft>
            </a:pPr>
            <a:r>
              <a:rPr lang="sv-SE" sz="1200" dirty="0">
                <a:ea typeface="Calibri" panose="020F0502020204030204" pitchFamily="34" charset="0"/>
                <a:cs typeface="Times New Roman" panose="02020603050405020304" pitchFamily="18" charset="0"/>
              </a:rPr>
              <a:t> Några exempel: </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Rakel</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SGSI</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Kryptering</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Rakel</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MSB ansvarar för Rakel, Sveriges nationella kommunikationssystem för samverkan och Rakel används för informationsdelning mellan aktörer, både i det dagliga arbetet och vid större händelser.</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Rakel är ett robust system med god reservkraft som fungerar även när andra system, som mobilnät och internet, drabbats av överbelastningar, elavbrott eller andra störningar.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Radiokommunikationen i Rakel har skydd mot obehörig avlyssning. Med tilläggstjänsten "Rakel sekretess" finns möjlighet till kryptering hela vägen från radioterminal till</a:t>
            </a:r>
          </a:p>
          <a:p>
            <a:pPr>
              <a:spcAft>
                <a:spcPts val="0"/>
              </a:spcAft>
            </a:pPr>
            <a:r>
              <a:rPr lang="sv-SE" sz="1200" dirty="0">
                <a:ea typeface="Calibri" panose="020F0502020204030204" pitchFamily="34" charset="0"/>
                <a:cs typeface="Times New Roman" panose="02020603050405020304" pitchFamily="18" charset="0"/>
              </a:rPr>
              <a:t>radioterminal genom nätet.</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Vilka får använda Rakel?</a:t>
            </a:r>
          </a:p>
          <a:p>
            <a:pPr>
              <a:spcAft>
                <a:spcPts val="0"/>
              </a:spcAft>
            </a:pPr>
            <a:r>
              <a:rPr lang="sv-SE" sz="1200" dirty="0">
                <a:ea typeface="Calibri" panose="020F0502020204030204" pitchFamily="34" charset="0"/>
                <a:cs typeface="Times New Roman" panose="02020603050405020304" pitchFamily="18" charset="0"/>
              </a:rPr>
              <a:t>Grundkravet för att ansluta till Rakel är att organisationen tillhör den behöriga användarkrets som finns angiven i 20 a § förordningen om elektronisk kommunikation (FEK). Organisationen ska ha ett författningsreglerat ansvar inom allmän ordning, säkerhet, hälsa eller försvar.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SGSI</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SGSI (Swedish </a:t>
            </a:r>
            <a:r>
              <a:rPr lang="sv-SE" sz="1200" dirty="0" err="1">
                <a:ea typeface="Calibri" panose="020F0502020204030204" pitchFamily="34" charset="0"/>
                <a:cs typeface="Times New Roman" panose="02020603050405020304" pitchFamily="18" charset="0"/>
              </a:rPr>
              <a:t>Government</a:t>
            </a:r>
            <a:r>
              <a:rPr lang="sv-SE" sz="1200" dirty="0">
                <a:ea typeface="Calibri" panose="020F0502020204030204" pitchFamily="34" charset="0"/>
                <a:cs typeface="Times New Roman" panose="02020603050405020304" pitchFamily="18" charset="0"/>
              </a:rPr>
              <a:t> </a:t>
            </a:r>
            <a:r>
              <a:rPr lang="sv-SE" sz="1200" dirty="0" err="1">
                <a:ea typeface="Calibri" panose="020F0502020204030204" pitchFamily="34" charset="0"/>
                <a:cs typeface="Times New Roman" panose="02020603050405020304" pitchFamily="18" charset="0"/>
              </a:rPr>
              <a:t>Secure</a:t>
            </a:r>
            <a:r>
              <a:rPr lang="sv-SE" sz="1200" dirty="0">
                <a:ea typeface="Calibri" panose="020F0502020204030204" pitchFamily="34" charset="0"/>
                <a:cs typeface="Times New Roman" panose="02020603050405020304" pitchFamily="18" charset="0"/>
              </a:rPr>
              <a:t> </a:t>
            </a:r>
            <a:r>
              <a:rPr lang="sv-SE" sz="1200" dirty="0" err="1">
                <a:ea typeface="Calibri" panose="020F0502020204030204" pitchFamily="34" charset="0"/>
                <a:cs typeface="Times New Roman" panose="02020603050405020304" pitchFamily="18" charset="0"/>
              </a:rPr>
              <a:t>Intranet</a:t>
            </a:r>
            <a:r>
              <a:rPr lang="sv-SE" sz="1200" dirty="0">
                <a:ea typeface="Calibri" panose="020F0502020204030204" pitchFamily="34" charset="0"/>
                <a:cs typeface="Times New Roman" panose="02020603050405020304" pitchFamily="18" charset="0"/>
              </a:rPr>
              <a:t>) är ett intranät, skiljt från internet, för säker och krypterad kommunikation mellan myndigheter i Sverige och Europa. Nätet är utformat för att klara höga krav på tillgänglighet och driftsäkerhet. MSB ansvarar för SGSI. En ackreditering krävs för att få ansluta.</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Vilka får använda SGSI?</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Myndigheter</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Kommuner</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Regioner</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Andra aktörer som enligt författning eller genom avtal har ålagts ett särskilt ansvar för beredskap vid olyckor, kriser eller höjd beredskap.</a:t>
            </a: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solidFill>
                  <a:srgbClr val="000000"/>
                </a:solidFill>
                <a:ea typeface="Calibri" panose="020F0502020204030204" pitchFamily="34" charset="0"/>
                <a:cs typeface="Times New Roman" panose="02020603050405020304" pitchFamily="18" charset="0"/>
              </a:rPr>
              <a:t>Kryptering</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Kryptering är en viktig säkerhetsåtgärd för att skydda information när den lagras eller överförs. För att kunna läsa eller ändra i information som har krypterats krävs tillgång till rätt nyckel. Dessutom möjliggör kryptering verifiering av avsändaren (som måste ha rätt</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kryptonyckel).</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dirty="0">
                <a:solidFill>
                  <a:srgbClr val="000000"/>
                </a:solidFill>
                <a:ea typeface="Calibri" panose="020F0502020204030204" pitchFamily="34" charset="0"/>
                <a:cs typeface="Times New Roman" panose="02020603050405020304" pitchFamily="18" charset="0"/>
              </a:rPr>
              <a:t>Korrekt hantering av krypteringslösningar är viktig för att uppnå avsett skydd.</a:t>
            </a:r>
            <a:endParaRPr lang="sv-SE" sz="1200" dirty="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65</a:t>
            </a:fld>
            <a:endParaRPr lang="sv-SE"/>
          </a:p>
        </p:txBody>
      </p:sp>
    </p:spTree>
    <p:extLst>
      <p:ext uri="{BB962C8B-B14F-4D97-AF65-F5344CB8AC3E}">
        <p14:creationId xmlns:p14="http://schemas.microsoft.com/office/powerpoint/2010/main" val="3683856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Hur ska vi hantera?</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Vid en samhällsstörning har varje aktör interna rutiner för att starta upp och påbörja sin krishantering. Detta sker i egen organisation, utifrån uppdrag och ansvar. Det kan handla om att informera berörda, etablera en krisledning/stab, skapa lägesbild, åtgärda akuta</a:t>
            </a:r>
            <a:r>
              <a:rPr lang="sv-SE" sz="1200" baseline="0" dirty="0">
                <a:latin typeface="Calibri" panose="020F0502020204030204" pitchFamily="34" charset="0"/>
                <a:ea typeface="Calibri" panose="020F0502020204030204" pitchFamily="34" charset="0"/>
                <a:cs typeface="Times New Roman" panose="02020603050405020304" pitchFamily="18" charset="0"/>
              </a:rPr>
              <a:t> </a:t>
            </a:r>
            <a:r>
              <a:rPr lang="sv-SE" sz="1200" dirty="0">
                <a:latin typeface="Calibri" panose="020F0502020204030204" pitchFamily="34" charset="0"/>
                <a:ea typeface="Calibri" panose="020F0502020204030204" pitchFamily="34" charset="0"/>
                <a:cs typeface="Times New Roman" panose="02020603050405020304" pitchFamily="18" charset="0"/>
              </a:rPr>
              <a:t>brister och planera för uthållighet.</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De allra flesta händelser kräver också en aktörsgemensam hantering för att kunna hantera händelsen så effektivt som möjligt. Det sker genom att samordna åtgärder, prioritera behov och tillsammans sträva efter att tillgodose behoven. Det handlar om att styra hanteringen mot de mest angelägna behoven, utifrån en helhetssyn, snarare än att enbart se till den egna organisationens uppdrag.</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I den aktörsgemensamma hanteringen behöver aktörerna i en medveten process enas om vad som ska uppnås och hur tillgängliga resurser ska samordnas. Det måste vara tydligt vem som gör vad i arbetet. För att nå dit behövs en överenskommelse om aktörsgemensam inriktning och samordning. Formen för att åstadkomma detta är en inriktnings- och samordningsfunktion (ISF).</a:t>
            </a:r>
          </a:p>
        </p:txBody>
      </p:sp>
      <p:sp>
        <p:nvSpPr>
          <p:cNvPr id="4" name="Platshållare för bildnummer 3"/>
          <p:cNvSpPr>
            <a:spLocks noGrp="1"/>
          </p:cNvSpPr>
          <p:nvPr>
            <p:ph type="sldNum" sz="quarter" idx="5"/>
          </p:nvPr>
        </p:nvSpPr>
        <p:spPr/>
        <p:txBody>
          <a:bodyPr/>
          <a:lstStyle/>
          <a:p>
            <a:fld id="{BE020DAA-7346-4896-8C53-2426603ADE6A}" type="slidenum">
              <a:rPr lang="sv-SE" smtClean="0"/>
              <a:t>66</a:t>
            </a:fld>
            <a:endParaRPr lang="sv-SE"/>
          </a:p>
        </p:txBody>
      </p:sp>
    </p:spTree>
    <p:extLst>
      <p:ext uri="{BB962C8B-B14F-4D97-AF65-F5344CB8AC3E}">
        <p14:creationId xmlns:p14="http://schemas.microsoft.com/office/powerpoint/2010/main" val="2475035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a:extLst>
              <a:ext uri="{FF2B5EF4-FFF2-40B4-BE49-F238E27FC236}">
                <a16:creationId xmlns:a16="http://schemas.microsoft.com/office/drawing/2014/main" id="{07A840EA-8E68-436E-B7CD-F6B100127CA0}"/>
              </a:ext>
            </a:extLst>
          </p:cNvPr>
          <p:cNvSpPr>
            <a:spLocks noGrp="1" noRot="1" noChangeAspect="1" noTextEdit="1"/>
          </p:cNvSpPr>
          <p:nvPr>
            <p:ph type="sldImg"/>
          </p:nvPr>
        </p:nvSpPr>
        <p:spPr bwMode="auto">
          <a:xfrm>
            <a:off x="706438" y="113665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8408B02E-5720-4259-BCBF-73A3637F1437}"/>
              </a:ext>
            </a:extLst>
          </p:cNvPr>
          <p:cNvSpPr>
            <a:spLocks noGrp="1"/>
          </p:cNvSpPr>
          <p:nvPr>
            <p:ph type="body" idx="1"/>
          </p:nvPr>
        </p:nvSpPr>
        <p:spPr/>
        <p:txBody>
          <a:bodyPr/>
          <a:lstStyle/>
          <a:p>
            <a:pPr>
              <a:spcAft>
                <a:spcPts val="0"/>
              </a:spcAft>
            </a:pPr>
            <a:r>
              <a:rPr lang="sv-SE" sz="1200" dirty="0">
                <a:ea typeface="Calibri" panose="020F0502020204030204" pitchFamily="34" charset="0"/>
                <a:cs typeface="Times New Roman" panose="02020603050405020304" pitchFamily="18" charset="0"/>
              </a:rPr>
              <a:t>I </a:t>
            </a:r>
            <a:r>
              <a:rPr lang="sv-SE" sz="1200" i="1" dirty="0">
                <a:ea typeface="Calibri" panose="020F0502020204030204" pitchFamily="34" charset="0"/>
                <a:cs typeface="Times New Roman" panose="02020603050405020304" pitchFamily="18" charset="0"/>
              </a:rPr>
              <a:t>Gemensamma grunder för samverkan och ledning</a:t>
            </a:r>
            <a:r>
              <a:rPr lang="sv-SE" sz="1200" b="1"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finns det några förhållningssätt som kommer att underlätta den gemensamma hanteringen, de är indelade i de här huvudrubrikerna: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Ha en helhetssyn på det som ska skyddas, på vilka hjälpbehov som finns, på resurser och på effekter av olika sätt att agera.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Se olika perspektiv för att förstå hela skeenden och identifiera flera behov.</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Att fatta beslut i en medveten process, gärna tillsammans med andra.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Ta hänsyn till människan som en del av systemet.</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Ta hänsyn till tidsskalor, proaktivitet och samtidighet.</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Ha snabb, tidig öppen och korrekt kriskommunikation.</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Medvetet beslutsfattande</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Under en samhällsstörning är tid ofta en begränsande faktor och beslut behöver fattas snabbt. Den eller de som ska fatta beslut har inte tillgång till all information och det kan vara</a:t>
            </a:r>
          </a:p>
          <a:p>
            <a:pPr>
              <a:spcAft>
                <a:spcPts val="0"/>
              </a:spcAft>
            </a:pPr>
            <a:r>
              <a:rPr lang="sv-SE" sz="1200" dirty="0">
                <a:ea typeface="Calibri" panose="020F0502020204030204" pitchFamily="34" charset="0"/>
                <a:cs typeface="Times New Roman" panose="02020603050405020304" pitchFamily="18" charset="0"/>
              </a:rPr>
              <a:t>vilseledande att enbart använda intuition och tidigare erfarenhet, som grund för beslut. Därför bör beslut fattas i en medveten process där erfarenhet, fakta och antagande vägs in.</a:t>
            </a:r>
          </a:p>
          <a:p>
            <a:pPr>
              <a:spcAft>
                <a:spcPts val="0"/>
              </a:spcAft>
            </a:pPr>
            <a:r>
              <a:rPr lang="sv-SE" sz="1200" dirty="0">
                <a:ea typeface="Calibri" panose="020F0502020204030204" pitchFamily="34" charset="0"/>
                <a:cs typeface="Times New Roman" panose="02020603050405020304" pitchFamily="18" charset="0"/>
              </a:rPr>
              <a:t>Beslutsunderlaget ska dokumenteras så att både underlag och beslut är transparent, spårbart och kommunicerbart.</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Människors samspel i grupp och ledarskap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Normalt fungerar grupper bättre om de känner varandra, förstår varandra, har förtroende och respekt för varandra. När aktörer från olika verksamheter ska samverka är det viktigt att de förstår varandras arbetskulturer och beslutsnivåer. Aktörer som har förtroende för varandra och visa varandra respekt samarbetar bättre.</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Helhetssyn</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är viktigt att aktörerna inte bara ser till sitt eget ansvarsområde utan har en helhetssyn på händelsen och det den kan innebära. Det kan till exempel vara att förstå hur resurser kan användas för att göra störst nytta och vad eller vem som ska prioriteras när resurserna är begränsade. Att ha en helhetssyn kan också handla om att inblandade aktörer delar med sig av information till andra och frågar efter information som den egna organisationen kan ha nytta av.</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Perspektivförståelse</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Varje aktör har sitt sätt att se på en samhällsstörning och hur problem ska lösas. Aktörerna tolkar helt enkelt det som händer utifrån sin egen erfarenhet, kunskap och uppdrag. Myndigheter kan ha ett perspektiv, människor som drabbats ett annat och media ett tredje. Genom att aktörer har förståelse för varandras perspektiv blir det lättare för dem att tolka det som händer, förstå vilka behov som finns och hur störningen ska hanteras effektivt.</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Tid, proaktivitet och samtidighet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Vid en samhällsstörning är tiden ofta knapp och flera händelser sker parallellt. Proaktivitet krävs för att tänka framåt och besluta hur olika behov ska tillgodoses, både på kort och på lång sikt. Flera tidsskalor måste hanteras samtidigt för att åtgärder ska bli effektiva när de sätts in. För att aktörerna ska kunna hantera krisen samtidigt behöver de få veta vad andra gör, för att inte dubbelarbeta och för att kunna erbjuda hjälp.</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Snabb, öppen och korrekt kriskommunikation</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Kommunikation mellan aktörer, allmänhet och medier bidrar till en effektiv hantering av samhällsstörningar. Samordnad kommunikation i rätt tid stärker aktörers trovärdighet, förebygger otydligheter och motverkar ryktesspridning.</a:t>
            </a:r>
          </a:p>
          <a:p>
            <a:pPr fontAlgn="auto">
              <a:spcBef>
                <a:spcPts val="0"/>
              </a:spcBef>
              <a:spcAft>
                <a:spcPts val="0"/>
              </a:spcAft>
              <a:defRPr/>
            </a:pPr>
            <a:endParaRPr lang="sv-SE" dirty="0"/>
          </a:p>
        </p:txBody>
      </p:sp>
      <p:sp>
        <p:nvSpPr>
          <p:cNvPr id="20484" name="Platshållare för bildnummer 3">
            <a:extLst>
              <a:ext uri="{FF2B5EF4-FFF2-40B4-BE49-F238E27FC236}">
                <a16:creationId xmlns:a16="http://schemas.microsoft.com/office/drawing/2014/main" id="{5B7B5F8B-C6A8-45E0-8FF2-1DE480DB84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541828A-3D79-4591-8C0B-8E124E4D4D2D}" type="slidenum">
              <a:rPr lang="sv-SE" altLang="sv-SE">
                <a:latin typeface="Calibri" panose="020F0502020204030204" pitchFamily="34" charset="0"/>
              </a:rPr>
              <a:pPr fontAlgn="base">
                <a:spcBef>
                  <a:spcPct val="0"/>
                </a:spcBef>
                <a:spcAft>
                  <a:spcPct val="0"/>
                </a:spcAft>
              </a:pPr>
              <a:t>67</a:t>
            </a:fld>
            <a:endParaRPr lang="sv-SE" altLang="sv-SE">
              <a:latin typeface="Calibri" panose="020F0502020204030204" pitchFamily="34" charset="0"/>
            </a:endParaRPr>
          </a:p>
        </p:txBody>
      </p:sp>
    </p:spTree>
    <p:extLst>
      <p:ext uri="{BB962C8B-B14F-4D97-AF65-F5344CB8AC3E}">
        <p14:creationId xmlns:p14="http://schemas.microsoft.com/office/powerpoint/2010/main" val="4783196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Inriktnings- och samordningskontakt (ISK)</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Varje aktör behöver en inriktnings- och samordningskontakt för att öka tillgängligheten och möjliggöra kontakt med andra aktörer. </a:t>
            </a:r>
            <a:r>
              <a:rPr lang="sv-SE" sz="1200" dirty="0" err="1">
                <a:latin typeface="Calibri" panose="020F0502020204030204" pitchFamily="34" charset="0"/>
                <a:ea typeface="Calibri" panose="020F0502020204030204" pitchFamily="34" charset="0"/>
                <a:cs typeface="Times New Roman" panose="02020603050405020304" pitchFamily="18" charset="0"/>
              </a:rPr>
              <a:t>ISK:n</a:t>
            </a:r>
            <a:r>
              <a:rPr lang="sv-SE" sz="1200" dirty="0">
                <a:latin typeface="Calibri" panose="020F0502020204030204" pitchFamily="34" charset="0"/>
                <a:ea typeface="Calibri" panose="020F0502020204030204" pitchFamily="34" charset="0"/>
                <a:cs typeface="Times New Roman" panose="02020603050405020304" pitchFamily="18" charset="0"/>
              </a:rPr>
              <a:t> är den primära vägen in i en organisation, för att tidigt kunna agera och initiera åtgärder vid samhällsstörningar. ISK behöver ha klara mandat, riktlinjer, kontaktvägar internt och förmåga att göra en initial bedömning.</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Stöd till inriktnings- och samordningsfunktion (ISF-stöd)</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Ett ISF-stöd arbetar stabsliknade för att skapa underlag till inriktning- och samordningsfunktionen. I uppgiften ingår att ta fram analyser, samlade lägesbilder och formulera förslag till innehåll i överenskommelser. ISF- stödet administreras av geografiskt områdesansvarig men deltagarna bör representera de aktörer som är delaktiga i hanteringen av samhällsstörningen, för att bidra till en i helhetssyn i hanteringen.</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Lägesrapport</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Lägesrapportering görs mellan olika aktörer vid samhällsstörningar och är ett sätt att dela viktig information om händelsen. Informationsdelning är en förutsättning för att skapa lägesbilder. Gemensamma förhållningssätt och rutiner för vad och hur aktörerna delar information är viktiga framgångsfaktorer.</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Lägesbild</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En lägesbild består av ett urval av särskilt viktiga uppgifter, baserat på den information som finns. Lägesbilden skapas genom att aktörer systematiskt följer, beskriver och analyserar händelseutvecklingen. Den beskriver vilka aktörer som är inblandade och vilka åtgärder som genomförts eller som planeras att genomföras. Syftet med lägesbilden är att ge underlag till överenskommelser och beslut, som baseras på analyser av lägesbilden.</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Samlad lägesbild</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En samlad lägesbild består av sammansatt information från flera aktörers lägesbilder. Den skapar överblick och gör det lättare att upprätthålla en helhetssyn. Den ersätter inte aktörernas lägesbilder utan fungerar som ett komplement på en annan detaljnivå.</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endParaRPr lang="sv-SE" sz="12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Inriktnings- oh samordningsfunktion (ISF)</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En ISF kan liknas vid en plattform för dialog där aktörer möts fysiskt eller virtuellt, för att träffa överenskommelser om aktörsgemensam inriktning och samordning vid en</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samhällsstörning. Deltagare i ISF representerar sin egen organisation med ett särskilt uppdrag att bidra till effektiva helhetslösningar.</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En ISF kan aktiveras när behov av samverkan uppstår och alla aktörer kan och får initiera den. Funktionen sammankallas normalt av en aktör med geografiskt områdesansvar, som är</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värd och ansvarar för kallelse och ordförandeskap.</a:t>
            </a: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 </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b="1" dirty="0">
                <a:latin typeface="Calibri" panose="020F0502020204030204" pitchFamily="34" charset="0"/>
                <a:ea typeface="Calibri" panose="020F0502020204030204" pitchFamily="34" charset="0"/>
                <a:cs typeface="Times New Roman" panose="02020603050405020304" pitchFamily="18" charset="0"/>
              </a:rPr>
              <a:t>Inriktning</a:t>
            </a:r>
            <a:endParaRPr lang="sv-SE"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Samverkan mellan aktörer bör leda till överenskommelser för att uppnå inriktning och samordning som leder till effekt. Inriktning beskriver vad aktörerna tillsammans ska uppnå vid en samhällsstörning. Exempelvis vad som behöver prioriteras och i vilken ordning det är lämpligt att agera. Varje aktör behöver omsätta den aktörsgemensamma inriktningen till en</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inriktning i sin organisation.</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Samordning</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Samordning är hur aktörerna kan använda de gemensamma resurserna på bästa sätt för att uppnå effekt. Detta sker genom att resurserna prioriteras och fördelas utifrån behov och</a:t>
            </a:r>
          </a:p>
          <a:p>
            <a:pPr>
              <a:spcAft>
                <a:spcPts val="0"/>
              </a:spcAft>
            </a:pPr>
            <a:r>
              <a:rPr lang="sv-SE" sz="1200" dirty="0">
                <a:latin typeface="Calibri" panose="020F0502020204030204" pitchFamily="34" charset="0"/>
                <a:ea typeface="Calibri" panose="020F0502020204030204" pitchFamily="34" charset="0"/>
                <a:cs typeface="Times New Roman" panose="02020603050405020304" pitchFamily="18" charset="0"/>
              </a:rPr>
              <a:t>helhetssyn.</a:t>
            </a:r>
          </a:p>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68</a:t>
            </a:fld>
            <a:endParaRPr lang="sv-SE"/>
          </a:p>
        </p:txBody>
      </p:sp>
    </p:spTree>
    <p:extLst>
      <p:ext uri="{BB962C8B-B14F-4D97-AF65-F5344CB8AC3E}">
        <p14:creationId xmlns:p14="http://schemas.microsoft.com/office/powerpoint/2010/main" val="13150135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69</a:t>
            </a:fld>
            <a:endParaRPr lang="sv-SE" dirty="0"/>
          </a:p>
        </p:txBody>
      </p:sp>
    </p:spTree>
    <p:extLst>
      <p:ext uri="{BB962C8B-B14F-4D97-AF65-F5344CB8AC3E}">
        <p14:creationId xmlns:p14="http://schemas.microsoft.com/office/powerpoint/2010/main" val="7470480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E020DAA-7346-4896-8C53-2426603ADE6A}" type="slidenum">
              <a:rPr lang="sv-SE" smtClean="0"/>
              <a:t>73</a:t>
            </a:fld>
            <a:endParaRPr lang="sv-SE"/>
          </a:p>
        </p:txBody>
      </p:sp>
    </p:spTree>
    <p:extLst>
      <p:ext uri="{BB962C8B-B14F-4D97-AF65-F5344CB8AC3E}">
        <p14:creationId xmlns:p14="http://schemas.microsoft.com/office/powerpoint/2010/main" val="61053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1" dirty="0"/>
              <a:t>Det skyddsvärda i samhället</a:t>
            </a:r>
          </a:p>
          <a:p>
            <a:r>
              <a:rPr lang="sv-SE" sz="1200" dirty="0"/>
              <a:t>Vi måste vara förberedda på och kunna hantera alla slags samhällsstörningar som riskerar att skada oss, direkt eller indirekt. </a:t>
            </a:r>
          </a:p>
          <a:p>
            <a:endParaRPr lang="sv-SE" sz="1200" dirty="0"/>
          </a:p>
          <a:p>
            <a:r>
              <a:rPr lang="sv-SE" sz="1200" dirty="0"/>
              <a:t>Samhällets aktörer behöver förbereda sig för olika typer av händelser. Även händelser som kan verka otänkbara behöver en plan. </a:t>
            </a:r>
          </a:p>
          <a:p>
            <a:r>
              <a:rPr lang="sv-SE" sz="1200" dirty="0"/>
              <a:t>Anledningen är att det finns grundläggande värden som vi vill skydda. Vi kallar dem samhällets skyddsvärden</a:t>
            </a:r>
          </a:p>
          <a:p>
            <a:pPr>
              <a:defRPr/>
            </a:pPr>
            <a:endParaRPr lang="sv-SE" sz="1200" b="1" dirty="0"/>
          </a:p>
          <a:p>
            <a:r>
              <a:rPr lang="sv-SE" sz="1200" dirty="0"/>
              <a:t>Skyddsvärden är de värden vi ytterst ska hjälpas åt att skydda. </a:t>
            </a:r>
          </a:p>
          <a:p>
            <a:r>
              <a:rPr lang="sv-SE" sz="1200" dirty="0"/>
              <a:t>De värden som ska skyddas kopplar till mål formulerade av riksdag och regering. I grunden är alla värden likvärdiga och ska inte ställas mot varandra. </a:t>
            </a:r>
          </a:p>
          <a:p>
            <a:r>
              <a:rPr lang="sv-SE" sz="1200" dirty="0"/>
              <a:t>Men beroende på samhällsstörningens art och omfattning kan skyddsvärdena behöva vägas mot varandra och prioriteras på olika sätt. </a:t>
            </a:r>
          </a:p>
          <a:p>
            <a:r>
              <a:rPr lang="sv-SE" sz="1200" dirty="0"/>
              <a:t>Det är: </a:t>
            </a:r>
          </a:p>
          <a:p>
            <a:pPr marL="171450" indent="-171450">
              <a:buFont typeface="Arial" panose="020B0604020202020204" pitchFamily="34" charset="0"/>
              <a:buChar char="•"/>
              <a:defRPr/>
            </a:pPr>
            <a:r>
              <a:rPr lang="sv-SE" sz="1200" dirty="0"/>
              <a:t>Människors liv och hälsa</a:t>
            </a:r>
          </a:p>
          <a:p>
            <a:pPr marL="171450" indent="-171450">
              <a:buFont typeface="Arial" panose="020B0604020202020204" pitchFamily="34" charset="0"/>
              <a:buChar char="•"/>
              <a:defRPr/>
            </a:pPr>
            <a:r>
              <a:rPr lang="sv-SE" sz="1200" dirty="0"/>
              <a:t>Samhällets funktionalitet</a:t>
            </a:r>
          </a:p>
          <a:p>
            <a:pPr marL="171450" indent="-171450">
              <a:buFont typeface="Arial" panose="020B0604020202020204" pitchFamily="34" charset="0"/>
              <a:buChar char="•"/>
              <a:defRPr/>
            </a:pPr>
            <a:r>
              <a:rPr lang="sv-SE" sz="1200" dirty="0"/>
              <a:t>Demokrati, rättssäkerhet och mänskliga fri- och rättigheter</a:t>
            </a:r>
          </a:p>
          <a:p>
            <a:pPr marL="171450" indent="-171450">
              <a:buFont typeface="Arial" panose="020B0604020202020204" pitchFamily="34" charset="0"/>
              <a:buChar char="•"/>
              <a:defRPr/>
            </a:pPr>
            <a:r>
              <a:rPr lang="sv-SE" sz="1200" dirty="0"/>
              <a:t>Miljö och ekonomiska värden</a:t>
            </a:r>
          </a:p>
          <a:p>
            <a:pPr marL="171450" indent="-171450">
              <a:buFont typeface="Arial" panose="020B0604020202020204" pitchFamily="34" charset="0"/>
              <a:buChar char="•"/>
              <a:defRPr/>
            </a:pPr>
            <a:r>
              <a:rPr lang="sv-SE" sz="1200" dirty="0"/>
              <a:t>Nationell suveränitet. </a:t>
            </a:r>
          </a:p>
          <a:p>
            <a:pPr>
              <a:defRPr/>
            </a:pPr>
            <a:endParaRPr lang="sv-SE" sz="1200" dirty="0"/>
          </a:p>
          <a:p>
            <a:pPr>
              <a:defRPr/>
            </a:pPr>
            <a:r>
              <a:rPr lang="sv-SE" sz="1200" dirty="0"/>
              <a:t>Vi har alla ett ansvar, en skyldighet, att se till att vi på ett effektivt sätt samverkar för att skydda samhällets värden. </a:t>
            </a:r>
          </a:p>
          <a:p>
            <a:pPr>
              <a:defRPr/>
            </a:pPr>
            <a:endParaRPr lang="sv-SE" sz="1200" dirty="0"/>
          </a:p>
          <a:p>
            <a:pPr>
              <a:spcAft>
                <a:spcPts val="0"/>
              </a:spcAft>
            </a:pPr>
            <a:r>
              <a:rPr lang="sv-SE" sz="1200" b="1" dirty="0">
                <a:ea typeface="Calibri" panose="020F0502020204030204" pitchFamily="34" charset="0"/>
                <a:cs typeface="Times New Roman" panose="02020603050405020304" pitchFamily="18" charset="0"/>
              </a:rPr>
              <a:t>Människors liv och hälsa</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Människors liv och fysiska och psykiska hälsa är viktiga värden att skydda i samhället. Det gäller alla människor som har Sverige som hemvist eller uppehåller sig i Sverige samt svenska medborgare som befinner sig utomlands.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Därför behöver samhället ha förutsättningar att skydda människor. Vi behöver också ha tänkt på hur människor indirekt kan komma till skada vid olika händelser.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Samhällets funktionalitet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För att kunna upprätthålla samhällets funktionalitet i alla lägen är vissa verksamheter viktigare än andra - de är samhällsviktiga. Det kan handla om verksamheter som till exempel säkerställer vår tillgång till el, dricksvatten, livsmedel, transporter och sjukvård. Vårt samhälle är komplext och många verksamheter är beroende av varandra och påverkas vid samhällsstörningar. Det kan få stora konsekvenser för individ och samhälle.</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Miljö och ekonomiska värden</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I samhället finns ekonomiska värden i form av privat och offentlig egendom samt värdet av produktion av varor och tjänster. Dessa måste värnas för att samhället ska fungera. Vi är även beroende av att skydda vår miljö. Utan vatten, mark, luft, biologisk mångfald och värdefull natur- och kulturmiljö kan vi inte existera.</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Nationell suveränitet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Nationell suveränitet innebär att vi bestämmer över vårt eget land och de politiska beslutsprocesserna. Det betyder också att vi kan säkra Sveriges behov av nödvändiga resurser som till exempel mat, vatten och el. Utan nationell suveränitet kan vi inte skydda övriga värden, så detta skyddsvärde kan ses som en förutsättning för att garantera de andra.</a:t>
            </a:r>
          </a:p>
          <a:p>
            <a:pPr>
              <a:spcAft>
                <a:spcPts val="0"/>
              </a:spcAft>
            </a:pPr>
            <a:r>
              <a:rPr lang="sv-SE" sz="1200" b="1" dirty="0">
                <a:ea typeface="Calibri" panose="020F0502020204030204" pitchFamily="34" charset="0"/>
                <a:cs typeface="Times New Roman" panose="02020603050405020304" pitchFamily="18" charset="0"/>
              </a:rPr>
              <a:t> </a:t>
            </a: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Demokrati, rättssäkerhet och mänskliga fri- och rättigheter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Dessa värden är grundläggande för att människor i ett samhälle ska kunna leva i frihet och bestämma över sina liv. Det handlar om rätten att få uttrycka sina åsikter, uttrycka kärlek till vem en vill och skyddas från brott och övergrepp. I detta skyddsvärde ingår även förtroendet för samhällets institutioner, det politiska beslutsfattandet och att samhället ska motarbeta korruption och rättsövergrepp.</a:t>
            </a:r>
          </a:p>
          <a:p>
            <a:pPr eaLnBrk="1" fontAlgn="auto" hangingPunct="1">
              <a:spcBef>
                <a:spcPts val="0"/>
              </a:spcBef>
              <a:spcAft>
                <a:spcPts val="0"/>
              </a:spcAf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Källa: MSBs övergripande inriktning för samhällsskydd och  beredskap, MSB publikation 708. </a:t>
            </a:r>
            <a:r>
              <a:rPr lang="sv-SE" sz="1200" u="sng" dirty="0">
                <a:hlinkClick r:id="rId3"/>
              </a:rPr>
              <a:t>https://www.msb.se/sv/Om-MSB/Inriktning-samhallsskydd-och-beredskap/</a:t>
            </a:r>
            <a:endParaRPr lang="sv-SE" sz="1200" dirty="0"/>
          </a:p>
          <a:p>
            <a:pPr eaLnBrk="1" fontAlgn="auto" hangingPunct="1">
              <a:spcBef>
                <a:spcPts val="0"/>
              </a:spcBef>
              <a:spcAft>
                <a:spcPts val="0"/>
              </a:spcAft>
              <a:defRPr/>
            </a:pPr>
            <a:endParaRPr lang="sv-SE" sz="1200"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7</a:t>
            </a:fld>
            <a:endParaRPr lang="sv-SE"/>
          </a:p>
        </p:txBody>
      </p:sp>
    </p:spTree>
    <p:extLst>
      <p:ext uri="{BB962C8B-B14F-4D97-AF65-F5344CB8AC3E}">
        <p14:creationId xmlns:p14="http://schemas.microsoft.com/office/powerpoint/2010/main" val="400789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Krisberedskap och totalförsvar utgår delvis från olika lagstiftning och mål, men handlar i praktiken om att samma typ av verksamhet ska bedrivas av samma aktörer och med samma resurser. </a:t>
            </a:r>
          </a:p>
          <a:p>
            <a:endParaRPr lang="sv-SE" sz="1200" dirty="0"/>
          </a:p>
          <a:p>
            <a:r>
              <a:rPr lang="sv-SE" sz="1200" dirty="0"/>
              <a:t>Samhällets krisberedskap handlar om förmågan att förebygga och hantera alla slags svåra samhällsstörningar. Vissa myndigheter har ett särskilt ansvar i planering och hantering, men alla verksamheter och individer har ett ansvar för att bygga upp motståndskraften.  </a:t>
            </a:r>
          </a:p>
          <a:p>
            <a:endParaRPr lang="sv-SE" sz="1200" dirty="0"/>
          </a:p>
          <a:p>
            <a:r>
              <a:rPr lang="sv-SE" sz="1200" dirty="0"/>
              <a:t>Totalförsvaret består av det civila försvaret och det militära försvaret och totalförsvarets uppgift är att förbereda Sverige för höjd beredskap och krig. Vid högsta beredskap är totalförsvar all verksamhet som då bedrivs. </a:t>
            </a:r>
          </a:p>
          <a:p>
            <a:endParaRPr lang="sv-SE" dirty="0"/>
          </a:p>
          <a:p>
            <a:pPr>
              <a:spcAft>
                <a:spcPts val="0"/>
              </a:spcAft>
            </a:pPr>
            <a:r>
              <a:rPr lang="sv-SE" sz="1200" b="1" dirty="0">
                <a:ea typeface="Calibri" panose="020F0502020204030204" pitchFamily="34" charset="0"/>
                <a:cs typeface="Times New Roman" panose="02020603050405020304" pitchFamily="18" charset="0"/>
              </a:rPr>
              <a:t>Totalförsvar</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Totalförsvar är verksamhet som behövs för att förbereda Sverige för krig. Under högsta beredskap är totalförsvar all verksamhet som då ska bedrivas.</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Totalförsvaret består av det militära försvaret och det civila försvaret. Det övergripande målet för totalförsvaret ska vara att ha förmåga att försvara Sverige mot väpnat angrepp och värna vår säkerhet, frihet, självständighet och handlingsfrihet. Verksamhet inom totalförsvaret ska kunna bedrivas enskilt och tillsammans med andra, inom och utom landet.</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Totalförsvar består av militär verksamhet (militärt försvar) och civil verksamhet (civilt försvar). Det civila och militära försvaret är ömsesidigt förstärkande. I fredstid utgörs totalförsvarets verksamhet av beredskapsplanering och förmågehöjande åtgärder,</a:t>
            </a:r>
          </a:p>
          <a:p>
            <a:pPr>
              <a:spcAft>
                <a:spcPts val="0"/>
              </a:spcAft>
            </a:pPr>
            <a:r>
              <a:rPr lang="sv-SE" sz="1200" dirty="0">
                <a:ea typeface="Calibri" panose="020F0502020204030204" pitchFamily="34" charset="0"/>
                <a:cs typeface="Times New Roman" panose="02020603050405020304" pitchFamily="18" charset="0"/>
              </a:rPr>
              <a:t>inklusive säkerhetsskyddsåtgärder.</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På uppdrag av regeringen har Försvarsmakten och MSB utarbetat en handlingsplan för att ytterligare stärka förmågan inom totalförsvaret: Handlingskraft</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MER OM DELARNA I BILDEN</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Krisberedskap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Innebär samhällets samlade förmåga att förebygga och hantera samhällsstörningar.</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Höjd 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När Sverige är i krigsfara, eller om det råder svåra förhållanden som beror på att det är krig, utanför landets gränser, kan regeringen besluta om skärpt</a:t>
            </a:r>
          </a:p>
          <a:p>
            <a:pPr>
              <a:spcAft>
                <a:spcPts val="0"/>
              </a:spcAft>
            </a:pPr>
            <a:r>
              <a:rPr lang="sv-SE" sz="1200" dirty="0">
                <a:ea typeface="Calibri" panose="020F0502020204030204" pitchFamily="34" charset="0"/>
                <a:cs typeface="Times New Roman" panose="02020603050405020304" pitchFamily="18" charset="0"/>
              </a:rPr>
              <a:t>eller höjd beredskap. Om det råder krig, innebär det högsta beredskap. Under höjd beredskap är regeringens belägenheter och mandat utvidgade och Regeringsformen ger möjligheter till utökade befogenheter för enskilda myndigheter.</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b="1" dirty="0">
                <a:ea typeface="Calibri" panose="020F0502020204030204" pitchFamily="34" charset="0"/>
                <a:cs typeface="Times New Roman" panose="02020603050405020304" pitchFamily="18" charset="0"/>
              </a:rPr>
              <a:t>Det civila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civilt försvar avses den civila verksamhet som myndigheter, kommuner, regioner, enskilds, företag, frivilliga försvarsorganisationer och det civila samhället med flera vidtar för att förbereda Sverige för krig.</a:t>
            </a:r>
          </a:p>
          <a:p>
            <a:pPr>
              <a:spcAft>
                <a:spcPts val="0"/>
              </a:spcAft>
            </a:pPr>
            <a:r>
              <a:rPr lang="sv-SE" sz="1200" dirty="0">
                <a:ea typeface="Calibri" panose="020F0502020204030204" pitchFamily="34" charset="0"/>
                <a:cs typeface="Times New Roman" panose="02020603050405020304" pitchFamily="18" charset="0"/>
              </a:rPr>
              <a:t>Varje aktör måste kunna hålla igång sin verksamhet även vid händelser som exempelvis sabotage, it-attacker eller strömavbrott. Varje aktör måste tillsammans med andra se till helheten och bidra att samhället fungerar både i fred och vid höjd beredskap.</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civila försvaret omfattar hela samhället, där många aktörer måste samverka och arbeta utifrån målet för det civila försvaret. Att skapa ett starkt civilt försvar är därför en process som kommer att behöva fortgå under många år framåt.</a:t>
            </a:r>
          </a:p>
          <a:p>
            <a:pPr>
              <a:spcAft>
                <a:spcPts val="0"/>
              </a:spcAft>
            </a:pPr>
            <a:endParaRPr lang="sv-SE" sz="1200" b="0" dirty="0">
              <a:ea typeface="Calibri" panose="020F0502020204030204" pitchFamily="34" charset="0"/>
              <a:cs typeface="Times New Roman" panose="02020603050405020304" pitchFamily="18" charset="0"/>
            </a:endParaRPr>
          </a:p>
          <a:p>
            <a:pPr>
              <a:spcAft>
                <a:spcPts val="0"/>
              </a:spcAft>
            </a:pPr>
            <a:r>
              <a:rPr lang="sv-SE" sz="1200" b="0" dirty="0">
                <a:ea typeface="Calibri" panose="020F0502020204030204" pitchFamily="34" charset="0"/>
                <a:cs typeface="Times New Roman" panose="02020603050405020304" pitchFamily="18" charset="0"/>
              </a:rPr>
              <a:t>Målet för det civila försvaret är att:</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värna civilbefolkningen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säkerställa de viktigaste samhällsfunktionerna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en nödvändig försörjning</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det militära försvarets förmåga vid väpnat angrepp eller krig i vår omvärld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samhällets motståndskraft mot externa påtryckningar och bidra till att stärka försvarsviljan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att stärka samhällets förmåga att förebygga och hantera svåra påfrestningar på samhället i fred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med tillgängliga resurser bidra till förmågan att delta i internationella fredsfrämjande och humanitära insatser.</a:t>
            </a:r>
          </a:p>
          <a:p>
            <a:pPr marL="0" lvl="0" indent="0">
              <a:spcAft>
                <a:spcPts val="0"/>
              </a:spcAft>
              <a:buFont typeface="Symbol" panose="05050102010706020507" pitchFamily="18" charset="2"/>
              <a:buNone/>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Civil beredskap</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För att använda samhällets samlade resurser så effektivt som möjligt behöver befintliga aktörsgemensamma processer för samordning, planering och förberedelser inom krisberedskapen och civilt försvar förstärkas och struktureras. </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Den ömsesidigt förstärkande effekten av de åtgärder som vidtas inom det civila försvaret och krisberedskapen samordnas och inordnas därför under termen civil beredskap.</a:t>
            </a:r>
          </a:p>
          <a:p>
            <a:pPr>
              <a:spcAft>
                <a:spcPts val="0"/>
              </a:spcAft>
            </a:pPr>
            <a:r>
              <a:rPr lang="sv-SE" sz="1200" dirty="0">
                <a:ea typeface="Calibri" panose="020F0502020204030204" pitchFamily="34" charset="0"/>
                <a:cs typeface="Times New Roman" panose="02020603050405020304" pitchFamily="18" charset="0"/>
              </a:rPr>
              <a:t> </a:t>
            </a:r>
          </a:p>
          <a:p>
            <a:pPr>
              <a:spcAft>
                <a:spcPts val="0"/>
              </a:spcAft>
            </a:pPr>
            <a:r>
              <a:rPr lang="sv-SE" sz="1200" dirty="0">
                <a:ea typeface="Calibri" panose="020F0502020204030204" pitchFamily="34" charset="0"/>
                <a:cs typeface="Times New Roman" panose="02020603050405020304" pitchFamily="18" charset="0"/>
              </a:rPr>
              <a:t>Civil beredskap dimensioneras av de krav som ställs av det väpnade angreppet men omfattar hela hotskalan. Det betyder att civil beredskap ska kunna möta alla former av samhällsstörningar och den förmågan byggs genom beredskapshöjande åtgärder, såväl</a:t>
            </a:r>
            <a:r>
              <a:rPr lang="sv-SE" sz="1200" baseline="0" dirty="0">
                <a:ea typeface="Calibri" panose="020F0502020204030204" pitchFamily="34" charset="0"/>
                <a:cs typeface="Times New Roman" panose="02020603050405020304" pitchFamily="18" charset="0"/>
              </a:rPr>
              <a:t> </a:t>
            </a:r>
            <a:r>
              <a:rPr lang="sv-SE" sz="1200" dirty="0">
                <a:ea typeface="Calibri" panose="020F0502020204030204" pitchFamily="34" charset="0"/>
                <a:cs typeface="Times New Roman" panose="02020603050405020304" pitchFamily="18" charset="0"/>
              </a:rPr>
              <a:t>förebyggande som förberedande.</a:t>
            </a:r>
          </a:p>
          <a:p>
            <a:pPr marL="342900" lvl="0" indent="-342900">
              <a:spcAft>
                <a:spcPts val="0"/>
              </a:spcAft>
              <a:buFont typeface="Symbol" panose="05050102010706020507" pitchFamily="18" charset="2"/>
              <a:buChar char=""/>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Det militära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militärt försvar avses den verksamhet som bedrivs av Försvarsmakten med stöd av</a:t>
            </a:r>
          </a:p>
          <a:p>
            <a:pPr>
              <a:spcAft>
                <a:spcPts val="0"/>
              </a:spcAft>
            </a:pPr>
            <a:r>
              <a:rPr lang="sv-SE" sz="1200" dirty="0">
                <a:ea typeface="Calibri" panose="020F0502020204030204" pitchFamily="34" charset="0"/>
                <a:cs typeface="Times New Roman" panose="02020603050405020304" pitchFamily="18" charset="0"/>
              </a:rPr>
              <a:t>försvarsmyndigheter, delar av de frivilliga försvarsorganisationerna, delar av försvarsindustrin samt eventuella internationella samarbetspartners. </a:t>
            </a:r>
          </a:p>
          <a:p>
            <a:pPr>
              <a:spcAft>
                <a:spcPts val="0"/>
              </a:spcAft>
            </a:pPr>
            <a:r>
              <a:rPr lang="sv-SE" sz="1200" dirty="0">
                <a:ea typeface="Calibri" panose="020F0502020204030204" pitchFamily="34" charset="0"/>
                <a:cs typeface="Times New Roman" panose="02020603050405020304" pitchFamily="18" charset="0"/>
              </a:rPr>
              <a:t>Under det kalla kriget bestod det svenska försvaret av cirka 850 000 personer. Idag är Försvarsmakten betydligt mindre. Det militära försvaret är beroende av ett starkt och fungerande civilt försvar för att kunna försvara Sverige.</a:t>
            </a:r>
          </a:p>
          <a:p>
            <a:pPr>
              <a:spcAft>
                <a:spcPts val="0"/>
              </a:spcAft>
            </a:pPr>
            <a:endParaRPr lang="sv-SE" sz="1200" dirty="0">
              <a:ea typeface="Calibri" panose="020F0502020204030204" pitchFamily="34" charset="0"/>
              <a:cs typeface="Times New Roman" panose="02020603050405020304" pitchFamily="18" charset="0"/>
            </a:endParaRPr>
          </a:p>
          <a:p>
            <a:pPr>
              <a:spcAft>
                <a:spcPts val="0"/>
              </a:spcAft>
            </a:pPr>
            <a:r>
              <a:rPr lang="sv-SE" sz="1200" b="1" dirty="0">
                <a:ea typeface="Calibri" panose="020F0502020204030204" pitchFamily="34" charset="0"/>
                <a:cs typeface="Times New Roman" panose="02020603050405020304" pitchFamily="18" charset="0"/>
              </a:rPr>
              <a:t>En bakgrund om utvecklingen av totalförsvaret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Efter kalla krigets slut i början av 1990-talet fattades en rad försvarspolitiska beslut som innebar en avveckling av totalförsvaret. De civila aktörerna fortsatte att arbeta med beredskap, men arbetet ändrade inriktning från krig till fredstida kriser. Erfarenheterna från stora samhällsstörningar som stormar och skogsbränder har bidragit till att utveckla krisberedskapen. Försvarsmaktens fokus har under många år varit att delta i internationella insatser. Planeringen för det nya totalförsvaret kan inte ta vid där det gamla lades ner, men det finns mycket att lära av det totalförsvar som Sverige hade under den senare delen av 1900-talet.</a:t>
            </a:r>
          </a:p>
          <a:p>
            <a:endParaRPr lang="sv-SE"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8</a:t>
            </a:fld>
            <a:endParaRPr lang="sv-SE"/>
          </a:p>
        </p:txBody>
      </p:sp>
    </p:spTree>
    <p:extLst>
      <p:ext uri="{BB962C8B-B14F-4D97-AF65-F5344CB8AC3E}">
        <p14:creationId xmlns:p14="http://schemas.microsoft.com/office/powerpoint/2010/main" val="151435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1" dirty="0" smtClean="0">
                <a:ea typeface="Calibri" panose="020F0502020204030204" pitchFamily="34" charset="0"/>
                <a:cs typeface="Times New Roman" panose="02020603050405020304" pitchFamily="18" charset="0"/>
              </a:rPr>
              <a:t>Det </a:t>
            </a:r>
            <a:r>
              <a:rPr lang="sv-SE" sz="1200" b="1" dirty="0">
                <a:ea typeface="Calibri" panose="020F0502020204030204" pitchFamily="34" charset="0"/>
                <a:cs typeface="Times New Roman" panose="02020603050405020304" pitchFamily="18" charset="0"/>
              </a:rPr>
              <a:t>civila försvaret</a:t>
            </a:r>
            <a:endParaRPr lang="sv-SE" sz="1200"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Med civilt försvar avses den civila verksamhet som myndigheter, kommuner, regioner, enskilds, företag, frivilliga försvarsorganisationer och det civila samhället med flera vidtar för att förbereda Sverige för krig.</a:t>
            </a:r>
          </a:p>
          <a:p>
            <a:pPr>
              <a:spcAft>
                <a:spcPts val="0"/>
              </a:spcAft>
            </a:pPr>
            <a:r>
              <a:rPr lang="sv-SE" sz="1200" dirty="0">
                <a:ea typeface="Calibri" panose="020F0502020204030204" pitchFamily="34" charset="0"/>
                <a:cs typeface="Times New Roman" panose="02020603050405020304" pitchFamily="18" charset="0"/>
              </a:rPr>
              <a:t>Varje aktör måste kunna hålla igång sin verksamhet även vid händelser som exempelvis sabotage, it-attacker eller strömavbrott. Varje aktör måste tillsammans med andra se till helheten och bidra att samhället fungerar både i fred och vid höjd beredskap.</a:t>
            </a:r>
          </a:p>
          <a:p>
            <a:pPr>
              <a:spcAft>
                <a:spcPts val="0"/>
              </a:spcAft>
            </a:pPr>
            <a:endParaRPr lang="sv-SE" sz="1200" b="1" dirty="0">
              <a:ea typeface="Calibri" panose="020F0502020204030204" pitchFamily="34" charset="0"/>
              <a:cs typeface="Times New Roman" panose="02020603050405020304" pitchFamily="18" charset="0"/>
            </a:endParaRPr>
          </a:p>
          <a:p>
            <a:pPr>
              <a:spcAft>
                <a:spcPts val="0"/>
              </a:spcAft>
            </a:pPr>
            <a:r>
              <a:rPr lang="sv-SE" sz="1200" dirty="0">
                <a:ea typeface="Calibri" panose="020F0502020204030204" pitchFamily="34" charset="0"/>
                <a:cs typeface="Times New Roman" panose="02020603050405020304" pitchFamily="18" charset="0"/>
              </a:rPr>
              <a:t>Det civila försvaret omfattar hela samhället, där många aktörer måste samverka och arbeta utifrån målet för det civila försvaret. Att skapa ett starkt civilt försvar är därför en process som kommer att behöva fortgå under många år framåt.</a:t>
            </a:r>
          </a:p>
          <a:p>
            <a:pPr>
              <a:spcAft>
                <a:spcPts val="0"/>
              </a:spcAft>
            </a:pPr>
            <a:endParaRPr lang="sv-SE" sz="1200" b="0" dirty="0">
              <a:ea typeface="Calibri" panose="020F0502020204030204" pitchFamily="34" charset="0"/>
              <a:cs typeface="Times New Roman" panose="02020603050405020304" pitchFamily="18" charset="0"/>
            </a:endParaRPr>
          </a:p>
          <a:p>
            <a:pPr>
              <a:spcAft>
                <a:spcPts val="0"/>
              </a:spcAft>
            </a:pPr>
            <a:r>
              <a:rPr lang="sv-SE" sz="1200" b="0" dirty="0">
                <a:ea typeface="Calibri" panose="020F0502020204030204" pitchFamily="34" charset="0"/>
                <a:cs typeface="Times New Roman" panose="02020603050405020304" pitchFamily="18" charset="0"/>
              </a:rPr>
              <a:t>Målet för det civila försvaret är att:</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värna civilbefolkningen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säkerställa de viktigaste samhällsfunktionerna</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en nödvändig försörjning</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det militära försvarets förmåga vid väpnat angrepp eller krig i vår omvärld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upprätthålla samhällets motståndskraft mot externa påtryckningar och bidra till att stärka försvarsviljan</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bidra till att stärka samhällets förmåga att förebygga och hantera svåra påfrestningar på samhället i fred</a:t>
            </a:r>
          </a:p>
          <a:p>
            <a:pPr marL="342900" lvl="0" indent="-342900">
              <a:spcAft>
                <a:spcPts val="0"/>
              </a:spcAft>
              <a:buFont typeface="Symbol" panose="05050102010706020507" pitchFamily="18" charset="2"/>
              <a:buChar char=""/>
            </a:pPr>
            <a:r>
              <a:rPr lang="sv-SE" sz="1200" dirty="0">
                <a:ea typeface="Calibri" panose="020F0502020204030204" pitchFamily="34" charset="0"/>
                <a:cs typeface="Times New Roman" panose="02020603050405020304" pitchFamily="18" charset="0"/>
              </a:rPr>
              <a:t>med tillgängliga resurser bidra till förmågan att delta i internationella fredsfrämjande och humanitära insatser</a:t>
            </a:r>
            <a:r>
              <a:rPr lang="sv-SE" sz="1200" dirty="0" smtClean="0">
                <a:ea typeface="Calibri" panose="020F0502020204030204" pitchFamily="34" charset="0"/>
                <a:cs typeface="Times New Roman" panose="02020603050405020304" pitchFamily="18" charset="0"/>
              </a:rPr>
              <a:t>.</a:t>
            </a:r>
            <a:endParaRPr lang="sv-SE" sz="1200" dirty="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BE020DAA-7346-4896-8C53-2426603ADE6A}" type="slidenum">
              <a:rPr lang="sv-SE" smtClean="0"/>
              <a:t>9</a:t>
            </a:fld>
            <a:endParaRPr lang="sv-SE"/>
          </a:p>
        </p:txBody>
      </p:sp>
    </p:spTree>
    <p:extLst>
      <p:ext uri="{BB962C8B-B14F-4D97-AF65-F5344CB8AC3E}">
        <p14:creationId xmlns:p14="http://schemas.microsoft.com/office/powerpoint/2010/main" val="1532853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8.png"/><Relationship Id="rId5" Type="http://schemas.openxmlformats.org/officeDocument/2006/relationships/slideMaster" Target="../slideMasters/slideMaster1.xml"/><Relationship Id="rId4" Type="http://schemas.openxmlformats.org/officeDocument/2006/relationships/tags" Target="../tags/tag7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8.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1.xml"/><Relationship Id="rId5" Type="http://schemas.openxmlformats.org/officeDocument/2006/relationships/tags" Target="../tags/tag82.xml"/><Relationship Id="rId4" Type="http://schemas.openxmlformats.org/officeDocument/2006/relationships/tags" Target="../tags/tag8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4.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1">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50" y="1368000"/>
            <a:ext cx="8941150"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416050" y="262749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descr="MSB Logotyp">
            <a:extLst>
              <a:ext uri="{FF2B5EF4-FFF2-40B4-BE49-F238E27FC236}">
                <a16:creationId xmlns:a16="http://schemas.microsoft.com/office/drawing/2014/main" id="{ADD14288-81FE-5FAF-98B4-88E942FD4EF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66347995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256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Rektangel 5">
            <a:extLst>
              <a:ext uri="{FF2B5EF4-FFF2-40B4-BE49-F238E27FC236}">
                <a16:creationId xmlns:a16="http://schemas.microsoft.com/office/drawing/2014/main" id="{C375A683-87D7-9689-71C7-CA6422189595}"/>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7" name="Bildobjekt 6">
            <a:extLst>
              <a:ext uri="{FF2B5EF4-FFF2-40B4-BE49-F238E27FC236}">
                <a16:creationId xmlns:a16="http://schemas.microsoft.com/office/drawing/2014/main" id="{D0BFB7AC-C02F-FD70-72C9-28B04DA2CE66}"/>
              </a:ext>
              <a:ext uri="{C183D7F6-B498-43B3-948B-1728B52AA6E4}">
                <adec:decorative xmlns:adec="http://schemas.microsoft.com/office/drawing/2017/decorative" xmlns="" val="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425049365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kgrundbild med rubrik">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noFill/>
        </p:spPr>
        <p:txBody>
          <a:bodyPr>
            <a:normAutofit/>
          </a:bodyPr>
          <a:lstStyle>
            <a:lvl1pPr marL="0" indent="0" algn="ctr">
              <a:buNone/>
              <a:defRPr sz="1800">
                <a:solidFill>
                  <a:srgbClr val="000000"/>
                </a:solidFill>
              </a:defRPr>
            </a:lvl1pPr>
          </a:lstStyle>
          <a:p>
            <a:r>
              <a:rPr lang="sv-SE"/>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 name="Rubrik 1">
            <a:extLst>
              <a:ext uri="{FF2B5EF4-FFF2-40B4-BE49-F238E27FC236}">
                <a16:creationId xmlns:a16="http://schemas.microsoft.com/office/drawing/2014/main" id="{3D944658-BA69-AB03-6BC2-FEAFF980A725}"/>
              </a:ext>
            </a:extLst>
          </p:cNvPr>
          <p:cNvSpPr>
            <a:spLocks noGrp="1"/>
          </p:cNvSpPr>
          <p:nvPr>
            <p:ph type="ctrTitle" hasCustomPrompt="1"/>
            <p:custDataLst>
              <p:tags r:id="rId3"/>
            </p:custDataLst>
          </p:nvPr>
        </p:nvSpPr>
        <p:spPr>
          <a:xfrm>
            <a:off x="1416049" y="4124093"/>
            <a:ext cx="8872549" cy="1185077"/>
          </a:xfrm>
        </p:spPr>
        <p:txBody>
          <a:bodyPr anchor="b">
            <a:noAutofit/>
          </a:bodyPr>
          <a:lstStyle>
            <a:lvl1pPr algn="l">
              <a:defRPr sz="4000">
                <a:solidFill>
                  <a:srgbClr val="4C4B45"/>
                </a:solidFill>
              </a:defRPr>
            </a:lvl1pPr>
          </a:lstStyle>
          <a:p>
            <a:r>
              <a:rPr lang="sv-SE" dirty="0"/>
              <a:t>KLICKA HÄR FÖR ATT SKRIVA RUBRIK </a:t>
            </a:r>
          </a:p>
        </p:txBody>
      </p:sp>
      <p:sp>
        <p:nvSpPr>
          <p:cNvPr id="6" name="Platshållare för text 5">
            <a:extLst>
              <a:ext uri="{FF2B5EF4-FFF2-40B4-BE49-F238E27FC236}">
                <a16:creationId xmlns:a16="http://schemas.microsoft.com/office/drawing/2014/main" id="{461F7371-6574-1E79-28AA-863A5B0EC91D}"/>
              </a:ext>
            </a:extLst>
          </p:cNvPr>
          <p:cNvSpPr>
            <a:spLocks noGrp="1"/>
          </p:cNvSpPr>
          <p:nvPr>
            <p:ph type="body" sz="quarter" idx="11" hasCustomPrompt="1"/>
          </p:nvPr>
        </p:nvSpPr>
        <p:spPr>
          <a:xfrm>
            <a:off x="9850438" y="6442959"/>
            <a:ext cx="2165350" cy="216259"/>
          </a:xfrm>
        </p:spPr>
        <p:txBody>
          <a:bodyPr/>
          <a:lstStyle>
            <a:lvl1pPr marL="0" indent="0" algn="r">
              <a:buNone/>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sv-SE"/>
              <a:t>Foto:</a:t>
            </a:r>
          </a:p>
        </p:txBody>
      </p:sp>
    </p:spTree>
    <p:extLst>
      <p:ext uri="{BB962C8B-B14F-4D97-AF65-F5344CB8AC3E}">
        <p14:creationId xmlns:p14="http://schemas.microsoft.com/office/powerpoint/2010/main" val="5758981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22047049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sidhuvu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211243" y="1356689"/>
            <a:ext cx="9725698" cy="450995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CFDF37AE-D14E-9E32-0F4D-FCC6F26268A6}"/>
              </a:ext>
            </a:extLst>
          </p:cNvPr>
          <p:cNvSpPr>
            <a:spLocks noGrp="1"/>
          </p:cNvSpPr>
          <p:nvPr>
            <p:ph type="title" hasCustomPrompt="1"/>
            <p:custDataLst>
              <p:tags r:id="rId3"/>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Platshållare för text 2">
            <a:extLst>
              <a:ext uri="{FF2B5EF4-FFF2-40B4-BE49-F238E27FC236}">
                <a16:creationId xmlns:a16="http://schemas.microsoft.com/office/drawing/2014/main" id="{22E0FE35-179E-6380-C4DD-3D32A2DF1CB7}"/>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25980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vå delar och sidhuvud">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06168"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7792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vänster sida med text och sidhuvu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6994577" y="1140736"/>
            <a:ext cx="4300521" cy="943824"/>
          </a:xfrm>
        </p:spPr>
        <p:txBody>
          <a:bodyPr anchor="b"/>
          <a:lstStyle>
            <a:lvl1pPr>
              <a:defRPr sz="3200">
                <a:solidFill>
                  <a:srgbClr val="43433E"/>
                </a:solidFill>
              </a:defRPr>
            </a:lvl1pPr>
          </a:lstStyle>
          <a:p>
            <a:r>
              <a:rPr lang="sv-SE"/>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6994566" y="2258402"/>
            <a:ext cx="4300683" cy="3833813"/>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text 2">
            <a:extLst>
              <a:ext uri="{FF2B5EF4-FFF2-40B4-BE49-F238E27FC236}">
                <a16:creationId xmlns:a16="http://schemas.microsoft.com/office/drawing/2014/main" id="{AABEEE43-743E-D76B-9A3F-77E171BA2611}"/>
              </a:ext>
            </a:extLst>
          </p:cNvPr>
          <p:cNvSpPr>
            <a:spLocks noGrp="1"/>
          </p:cNvSpPr>
          <p:nvPr>
            <p:ph type="body" idx="11" hasCustomPrompt="1"/>
            <p:custDataLst>
              <p:tags r:id="rId5"/>
            </p:custDataLst>
          </p:nvPr>
        </p:nvSpPr>
        <p:spPr>
          <a:xfrm>
            <a:off x="6994566" y="231728"/>
            <a:ext cx="4953675"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10407628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höger sida med text och sidhuvu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1"/>
            </p:custDataLst>
          </p:nvPr>
        </p:nvSpPr>
        <p:spPr>
          <a:xfrm>
            <a:off x="6096000" y="0"/>
            <a:ext cx="6096001"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Platshållare för text 2">
            <a:extLst>
              <a:ext uri="{FF2B5EF4-FFF2-40B4-BE49-F238E27FC236}">
                <a16:creationId xmlns:a16="http://schemas.microsoft.com/office/drawing/2014/main" id="{16AFE845-6A57-DD1A-7516-7AED7FC8FA1F}"/>
              </a:ext>
              <a:ext uri="{C183D7F6-B498-43B3-948B-1728B52AA6E4}">
                <adec:decorative xmlns:adec="http://schemas.microsoft.com/office/drawing/2017/decorative" xmlns="" val="1"/>
              </a:ext>
            </a:extLst>
          </p:cNvPr>
          <p:cNvSpPr>
            <a:spLocks noGrp="1"/>
          </p:cNvSpPr>
          <p:nvPr>
            <p:ph type="body" idx="12" hasCustomPrompt="1"/>
            <p:custDataLst>
              <p:tags r:id="rId3"/>
            </p:custDataLst>
          </p:nvPr>
        </p:nvSpPr>
        <p:spPr>
          <a:xfrm>
            <a:off x="225974" y="231728"/>
            <a:ext cx="4971459"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C4B45"/>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5" name="Rubrik 1">
            <a:extLst>
              <a:ext uri="{FF2B5EF4-FFF2-40B4-BE49-F238E27FC236}">
                <a16:creationId xmlns:a16="http://schemas.microsoft.com/office/drawing/2014/main" id="{3A5614DF-677C-1786-4761-8E046EBA4474}"/>
              </a:ext>
            </a:extLst>
          </p:cNvPr>
          <p:cNvSpPr>
            <a:spLocks noGrp="1"/>
          </p:cNvSpPr>
          <p:nvPr>
            <p:ph type="title" hasCustomPrompt="1"/>
            <p:custDataLst>
              <p:tags r:id="rId4"/>
            </p:custDataLst>
          </p:nvPr>
        </p:nvSpPr>
        <p:spPr>
          <a:xfrm>
            <a:off x="1235072" y="708485"/>
            <a:ext cx="3962361" cy="943824"/>
          </a:xfrm>
        </p:spPr>
        <p:txBody>
          <a:bodyPr anchor="b"/>
          <a:lstStyle>
            <a:lvl1pPr>
              <a:defRPr sz="3200">
                <a:solidFill>
                  <a:srgbClr val="43433E"/>
                </a:solidFill>
              </a:defRPr>
            </a:lvl1pPr>
          </a:lstStyle>
          <a:p>
            <a:r>
              <a:rPr lang="sv-SE" dirty="0"/>
              <a:t>Klicka här för att skriva rubrik</a:t>
            </a:r>
          </a:p>
        </p:txBody>
      </p:sp>
      <p:sp>
        <p:nvSpPr>
          <p:cNvPr id="7" name="Platshållare för text 6">
            <a:extLst>
              <a:ext uri="{FF2B5EF4-FFF2-40B4-BE49-F238E27FC236}">
                <a16:creationId xmlns:a16="http://schemas.microsoft.com/office/drawing/2014/main" id="{F3224574-6649-C6C2-ED25-66AF96D27CB0}"/>
              </a:ext>
            </a:extLst>
          </p:cNvPr>
          <p:cNvSpPr>
            <a:spLocks noGrp="1"/>
          </p:cNvSpPr>
          <p:nvPr>
            <p:ph type="body" sz="quarter" idx="10"/>
            <p:custDataLst>
              <p:tags r:id="rId5"/>
            </p:custDataLst>
          </p:nvPr>
        </p:nvSpPr>
        <p:spPr>
          <a:xfrm>
            <a:off x="1235075" y="1826151"/>
            <a:ext cx="3962510" cy="4266674"/>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1067349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 och innehåll (sidhuvu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hasCustomPrompt="1"/>
            <p:custDataLst>
              <p:tags r:id="rId1"/>
            </p:custDataLst>
          </p:nvPr>
        </p:nvSpPr>
        <p:spPr>
          <a:xfrm>
            <a:off x="1183335" y="1089025"/>
            <a:ext cx="9825329" cy="483198"/>
          </a:xfrm>
        </p:spPr>
        <p:txBody>
          <a:bodyPr anchor="t"/>
          <a:lstStyle>
            <a:lvl1pPr>
              <a:defRPr>
                <a:solidFill>
                  <a:srgbClr val="43433E"/>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183335" y="1762522"/>
            <a:ext cx="9825329" cy="4114403"/>
          </a:xfrm>
        </p:spPr>
        <p:txBody>
          <a:bodyPr/>
          <a:lstStyle>
            <a:lvl1pPr>
              <a:defRPr sz="1800">
                <a:solidFill>
                  <a:srgbClr val="43433E"/>
                </a:solidFill>
                <a:latin typeface="+mj-lt"/>
              </a:defRPr>
            </a:lvl1pPr>
            <a:lvl2pPr>
              <a:defRPr sz="1800">
                <a:solidFill>
                  <a:srgbClr val="43433E"/>
                </a:solidFill>
                <a:latin typeface="+mj-lt"/>
              </a:defRPr>
            </a:lvl2pPr>
            <a:lvl3pPr>
              <a:defRPr sz="1800">
                <a:solidFill>
                  <a:srgbClr val="43433E"/>
                </a:solidFill>
                <a:latin typeface="+mj-lt"/>
              </a:defRPr>
            </a:lvl3pPr>
            <a:lvl4pPr>
              <a:defRPr sz="1800">
                <a:solidFill>
                  <a:srgbClr val="43433E"/>
                </a:solidFill>
                <a:latin typeface="+mj-lt"/>
              </a:defRPr>
            </a:lvl4pPr>
            <a:lvl5pPr>
              <a:defRPr sz="1800">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7" name="Platshållare för text 2">
            <a:extLst>
              <a:ext uri="{FF2B5EF4-FFF2-40B4-BE49-F238E27FC236}">
                <a16:creationId xmlns:a16="http://schemas.microsoft.com/office/drawing/2014/main" id="{1AB4BFD9-D8F2-76EF-B04A-7EF7E61EB70D}"/>
              </a:ext>
            </a:extLst>
          </p:cNvPr>
          <p:cNvSpPr>
            <a:spLocks noGrp="1"/>
          </p:cNvSpPr>
          <p:nvPr>
            <p:ph type="body" idx="11" hasCustomPrompt="1"/>
            <p:custDataLst>
              <p:tags r:id="rId4"/>
            </p:custDataLst>
          </p:nvPr>
        </p:nvSpPr>
        <p:spPr>
          <a:xfrm>
            <a:off x="6096000" y="231728"/>
            <a:ext cx="5852241"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C4B45"/>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076826767"/>
      </p:ext>
    </p:extLst>
  </p:cSld>
  <p:clrMapOvr>
    <a:masterClrMapping/>
  </p:clrMapOvr>
  <p:hf sldNum="0" hdr="0" ftr="0"/>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Avsnittsrubrik">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2293181"/>
            <a:ext cx="8582400" cy="1273968"/>
          </a:xfrm>
        </p:spPr>
        <p:txBody>
          <a:bodyPr anchor="b"/>
          <a:lstStyle>
            <a:lvl1pPr>
              <a:defRPr sz="4000">
                <a:solidFill>
                  <a:srgbClr val="4C4B45"/>
                </a:solidFill>
              </a:defRPr>
            </a:lvl1pPr>
          </a:lstStyle>
          <a:p>
            <a:r>
              <a:rPr lang="sv-SE" dirty="0"/>
              <a:t>Klicka här för att skriva rubrik</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5" name="Bildobjekt 4">
            <a:extLst>
              <a:ext uri="{FF2B5EF4-FFF2-40B4-BE49-F238E27FC236}">
                <a16:creationId xmlns:a16="http://schemas.microsoft.com/office/drawing/2014/main" id="{50DE5CA3-E2B3-7D9F-94DC-601F3B81C8C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504"/>
          <a:stretch/>
        </p:blipFill>
        <p:spPr>
          <a:xfrm>
            <a:off x="0" y="413518"/>
            <a:ext cx="9489988" cy="810510"/>
          </a:xfrm>
          <a:prstGeom prst="rect">
            <a:avLst/>
          </a:prstGeom>
        </p:spPr>
      </p:pic>
      <p:pic>
        <p:nvPicPr>
          <p:cNvPr id="6" name="Bildobjekt 5">
            <a:extLst>
              <a:ext uri="{FF2B5EF4-FFF2-40B4-BE49-F238E27FC236}">
                <a16:creationId xmlns:a16="http://schemas.microsoft.com/office/drawing/2014/main" id="{B8BA38C1-F9B6-B264-6A6D-3D9EED9C56A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5041557"/>
            <a:ext cx="8161635" cy="1816443"/>
          </a:xfrm>
          <a:prstGeom prst="rect">
            <a:avLst/>
          </a:prstGeom>
        </p:spPr>
      </p:pic>
    </p:spTree>
    <p:extLst>
      <p:ext uri="{BB962C8B-B14F-4D97-AF65-F5344CB8AC3E}">
        <p14:creationId xmlns:p14="http://schemas.microsoft.com/office/powerpoint/2010/main" val="3553273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ast rubrik och två delar">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11" name="Bildobjekt 10">
            <a:extLst>
              <a:ext uri="{FF2B5EF4-FFF2-40B4-BE49-F238E27FC236}">
                <a16:creationId xmlns:a16="http://schemas.microsoft.com/office/drawing/2014/main" id="{1F9623CC-6ECB-2FD2-706C-1285A6D011F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6964" r="-1"/>
          <a:stretch/>
        </p:blipFill>
        <p:spPr>
          <a:xfrm>
            <a:off x="-1" y="5573031"/>
            <a:ext cx="9779445" cy="1284971"/>
          </a:xfrm>
          <a:prstGeom prst="rect">
            <a:avLst/>
          </a:prstGeom>
        </p:spPr>
      </p:pic>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defRPr>
            </a:lvl1pPr>
            <a:lvl2pPr>
              <a:defRPr>
                <a:solidFill>
                  <a:srgbClr val="43433E"/>
                </a:solidFill>
              </a:defRPr>
            </a:lvl2pPr>
            <a:lvl3pPr>
              <a:defRPr>
                <a:solidFill>
                  <a:srgbClr val="43433E"/>
                </a:solidFill>
              </a:defRPr>
            </a:lvl3pPr>
            <a:lvl4pPr>
              <a:defRPr>
                <a:solidFill>
                  <a:srgbClr val="43433E"/>
                </a:solidFill>
              </a:defRPr>
            </a:lvl4pPr>
            <a:lvl5pPr>
              <a:defRPr>
                <a:solidFill>
                  <a:srgbClr val="43433E"/>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368605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2">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flipH="1" flipV="1">
            <a:off x="4389765" y="1"/>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49" y="4124093"/>
            <a:ext cx="8934781"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descr="MSB Logotyp">
            <a:extLst>
              <a:ext uri="{FF2B5EF4-FFF2-40B4-BE49-F238E27FC236}">
                <a16:creationId xmlns:a16="http://schemas.microsoft.com/office/drawing/2014/main" id="{0272A7F6-B39A-9A2B-D51B-936009CBB6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Underrubrik 2">
            <a:extLst>
              <a:ext uri="{FF2B5EF4-FFF2-40B4-BE49-F238E27FC236}">
                <a16:creationId xmlns:a16="http://schemas.microsoft.com/office/drawing/2014/main" id="{214142E2-8C78-42BF-2B38-B2ED39F8ABB6}"/>
              </a:ext>
            </a:extLst>
          </p:cNvPr>
          <p:cNvSpPr>
            <a:spLocks noGrp="1"/>
          </p:cNvSpPr>
          <p:nvPr>
            <p:ph type="subTitle" idx="1"/>
            <p:custDataLst>
              <p:tags r:id="rId3"/>
            </p:custDataLst>
          </p:nvPr>
        </p:nvSpPr>
        <p:spPr>
          <a:xfrm>
            <a:off x="1416050" y="538192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1575149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Rubrik med två delar och 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a:extLst>
              <a:ext uri="{FF2B5EF4-FFF2-40B4-BE49-F238E27FC236}">
                <a16:creationId xmlns:a16="http://schemas.microsoft.com/office/drawing/2014/main" id="{A2990F98-77D1-78E9-B46E-989C83992EFE}"/>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t="-6964" r="-1"/>
          <a:stretch/>
        </p:blipFill>
        <p:spPr>
          <a:xfrm>
            <a:off x="-1" y="5573031"/>
            <a:ext cx="9779445" cy="1284971"/>
          </a:xfrm>
          <a:prstGeom prst="rect">
            <a:avLst/>
          </a:prstGeom>
        </p:spPr>
      </p:pic>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06168" y="1467530"/>
            <a:ext cx="4759200" cy="4105501"/>
          </a:xfrm>
        </p:spPr>
        <p:txBody>
          <a:bodyPr/>
          <a:lstStyle>
            <a:lvl1pPr>
              <a:defRPr>
                <a:solidFill>
                  <a:srgbClr val="43433E"/>
                </a:solidFill>
              </a:defRPr>
            </a:lvl1pPr>
            <a:lvl2pPr>
              <a:defRPr>
                <a:solidFill>
                  <a:srgbClr val="43433E"/>
                </a:solidFill>
              </a:defRPr>
            </a:lvl2pPr>
            <a:lvl3pPr>
              <a:defRPr>
                <a:solidFill>
                  <a:srgbClr val="43433E"/>
                </a:solidFill>
              </a:defRPr>
            </a:lvl3pPr>
            <a:lvl4pPr>
              <a:defRPr>
                <a:solidFill>
                  <a:srgbClr val="43433E"/>
                </a:solidFill>
              </a:defRPr>
            </a:lvl4pPr>
            <a:lvl5pPr>
              <a:defRPr>
                <a:solidFill>
                  <a:srgbClr val="43433E"/>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9200" cy="4105501"/>
          </a:xfrm>
        </p:spPr>
        <p:txBody>
          <a:bodyPr/>
          <a:lstStyle>
            <a:lvl1pPr>
              <a:defRPr>
                <a:solidFill>
                  <a:srgbClr val="43433E"/>
                </a:solidFill>
              </a:defRPr>
            </a:lvl1pPr>
            <a:lvl2pPr>
              <a:defRPr>
                <a:solidFill>
                  <a:srgbClr val="43433E"/>
                </a:solidFill>
              </a:defRPr>
            </a:lvl2pPr>
            <a:lvl3pPr>
              <a:defRPr>
                <a:solidFill>
                  <a:srgbClr val="43433E"/>
                </a:solidFill>
              </a:defRPr>
            </a:lvl3pPr>
            <a:lvl4pPr>
              <a:defRPr>
                <a:solidFill>
                  <a:srgbClr val="43433E"/>
                </a:solidFill>
              </a:defRPr>
            </a:lvl4pPr>
            <a:lvl5pPr>
              <a:defRPr>
                <a:solidFill>
                  <a:srgbClr val="43433E"/>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Rektangel 5">
            <a:extLst>
              <a:ext uri="{FF2B5EF4-FFF2-40B4-BE49-F238E27FC236}">
                <a16:creationId xmlns:a16="http://schemas.microsoft.com/office/drawing/2014/main" id="{C375A683-87D7-9689-71C7-CA6422189595}"/>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2">
            <a:extLst>
              <a:ext uri="{FF2B5EF4-FFF2-40B4-BE49-F238E27FC236}">
                <a16:creationId xmlns:a16="http://schemas.microsoft.com/office/drawing/2014/main" id="{B370533A-0594-6CB0-2966-3524788DF1AD}"/>
              </a:ext>
            </a:extLst>
          </p:cNvPr>
          <p:cNvSpPr>
            <a:spLocks noGrp="1"/>
          </p:cNvSpPr>
          <p:nvPr>
            <p:ph type="body" idx="12" hasCustomPrompt="1"/>
            <p:custDataLst>
              <p:tags r:id="rId5"/>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4285878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med sidhuvud och sidfot">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3702AC44-3DFB-0D10-A0D9-38D1CF558F03}"/>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 r="-504"/>
          <a:stretch/>
        </p:blipFill>
        <p:spPr>
          <a:xfrm>
            <a:off x="0" y="1356689"/>
            <a:ext cx="9489988" cy="810510"/>
          </a:xfrm>
          <a:prstGeom prst="rect">
            <a:avLst/>
          </a:prstGeom>
        </p:spPr>
      </p:pic>
      <p:sp>
        <p:nvSpPr>
          <p:cNvPr id="9" name="Rubrik 1">
            <a:extLst>
              <a:ext uri="{FF2B5EF4-FFF2-40B4-BE49-F238E27FC236}">
                <a16:creationId xmlns:a16="http://schemas.microsoft.com/office/drawing/2014/main" id="{C115D43C-C1F8-EB5B-385F-4FB6EC9D2A71}"/>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10" name="Bildobjekt 9">
            <a:extLst>
              <a:ext uri="{FF2B5EF4-FFF2-40B4-BE49-F238E27FC236}">
                <a16:creationId xmlns:a16="http://schemas.microsoft.com/office/drawing/2014/main" id="{86355B8C-8B24-6355-0397-2B16D7798BB8}"/>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l="460" r="1"/>
          <a:stretch/>
        </p:blipFill>
        <p:spPr>
          <a:xfrm>
            <a:off x="-1" y="5041557"/>
            <a:ext cx="8161635" cy="1816443"/>
          </a:xfrm>
          <a:prstGeom prst="rect">
            <a:avLst/>
          </a:prstGeom>
        </p:spPr>
      </p:pic>
      <p:sp>
        <p:nvSpPr>
          <p:cNvPr id="2" name="textruta 1">
            <a:extLst>
              <a:ext uri="{FF2B5EF4-FFF2-40B4-BE49-F238E27FC236}">
                <a16:creationId xmlns:a16="http://schemas.microsoft.com/office/drawing/2014/main" id="{160A005F-024E-CBEB-D49B-A079A3FDF9BE}"/>
              </a:ext>
            </a:extLst>
          </p:cNvPr>
          <p:cNvSpPr txBox="1"/>
          <p:nvPr userDrawn="1"/>
        </p:nvSpPr>
        <p:spPr>
          <a:xfrm>
            <a:off x="225974" y="231728"/>
            <a:ext cx="7376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spc="200" baseline="0" dirty="0">
                <a:solidFill>
                  <a:srgbClr val="43433E"/>
                </a:solidFill>
                <a:effectLst/>
                <a:latin typeface="+mj-lt"/>
                <a:ea typeface="+mn-ea"/>
                <a:cs typeface="+mn-cs"/>
              </a:rPr>
              <a:t>Civil beredskap – krisberedskap och civilt försvar</a:t>
            </a:r>
          </a:p>
        </p:txBody>
      </p:sp>
    </p:spTree>
    <p:extLst>
      <p:ext uri="{BB962C8B-B14F-4D97-AF65-F5344CB8AC3E}">
        <p14:creationId xmlns:p14="http://schemas.microsoft.com/office/powerpoint/2010/main" val="137127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ndast rubrik (civil beredskap)">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6" name="textruta 5">
            <a:extLst>
              <a:ext uri="{FF2B5EF4-FFF2-40B4-BE49-F238E27FC236}">
                <a16:creationId xmlns:a16="http://schemas.microsoft.com/office/drawing/2014/main" id="{A2A2BB34-70BE-AE5E-3AF6-753BC0A39302}"/>
              </a:ext>
            </a:extLst>
          </p:cNvPr>
          <p:cNvSpPr txBox="1"/>
          <p:nvPr userDrawn="1"/>
        </p:nvSpPr>
        <p:spPr>
          <a:xfrm>
            <a:off x="225974" y="231728"/>
            <a:ext cx="7376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spc="200" baseline="0" dirty="0">
                <a:solidFill>
                  <a:srgbClr val="43433E"/>
                </a:solidFill>
                <a:effectLst/>
                <a:latin typeface="+mj-lt"/>
                <a:ea typeface="+mn-ea"/>
                <a:cs typeface="+mn-cs"/>
              </a:rPr>
              <a:t>Civil beredskap – krisberedskap och civilt försvar</a:t>
            </a:r>
          </a:p>
        </p:txBody>
      </p:sp>
    </p:spTree>
    <p:extLst>
      <p:ext uri="{BB962C8B-B14F-4D97-AF65-F5344CB8AC3E}">
        <p14:creationId xmlns:p14="http://schemas.microsoft.com/office/powerpoint/2010/main" val="130903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å avsnittsrubrik med illustration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293181"/>
            <a:ext cx="8941150" cy="1273968"/>
          </a:xfrm>
        </p:spPr>
        <p:txBody>
          <a:bodyPr anchor="b"/>
          <a:lstStyle>
            <a:lvl1pPr>
              <a:defRPr sz="4000">
                <a:solidFill>
                  <a:srgbClr val="43433E"/>
                </a:solidFill>
              </a:defRPr>
            </a:lvl1pPr>
          </a:lstStyle>
          <a:p>
            <a:r>
              <a:rPr lang="sv-SE"/>
              <a:t>KLICKA HÄR FÖR ATT SKRIVA RUBRIK</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50DE5CA3-E2B3-7D9F-94DC-601F3B81C8C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t="438" b="438"/>
          <a:stretch/>
        </p:blipFill>
        <p:spPr>
          <a:xfrm>
            <a:off x="0" y="413518"/>
            <a:ext cx="9489988" cy="810510"/>
          </a:xfrm>
          <a:prstGeom prst="rect">
            <a:avLst/>
          </a:prstGeom>
        </p:spPr>
      </p:pic>
      <p:pic>
        <p:nvPicPr>
          <p:cNvPr id="6" name="Bildobjekt 5">
            <a:extLst>
              <a:ext uri="{FF2B5EF4-FFF2-40B4-BE49-F238E27FC236}">
                <a16:creationId xmlns:a16="http://schemas.microsoft.com/office/drawing/2014/main" id="{B8BA38C1-F9B6-B264-6A6D-3D9EED9C56A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Underrubrik 2">
            <a:extLst>
              <a:ext uri="{FF2B5EF4-FFF2-40B4-BE49-F238E27FC236}">
                <a16:creationId xmlns:a16="http://schemas.microsoft.com/office/drawing/2014/main" id="{C7F6F94F-60FC-59E0-D203-5E736195C437}"/>
              </a:ext>
            </a:extLst>
          </p:cNvPr>
          <p:cNvSpPr>
            <a:spLocks noGrp="1"/>
          </p:cNvSpPr>
          <p:nvPr>
            <p:ph type="subTitle" idx="1"/>
            <p:custDataLst>
              <p:tags r:id="rId3"/>
            </p:custDataLst>
          </p:nvPr>
        </p:nvSpPr>
        <p:spPr>
          <a:xfrm>
            <a:off x="1416050" y="3637807"/>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32137576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416050" y="2155032"/>
            <a:ext cx="8941150" cy="1273968"/>
          </a:xfrm>
        </p:spPr>
        <p:txBody>
          <a:bodyPr anchor="b"/>
          <a:lstStyle>
            <a:lvl1pPr>
              <a:defRPr sz="4000">
                <a:solidFill>
                  <a:srgbClr val="43433E"/>
                </a:solidFill>
                <a:latin typeface="+mj-lt"/>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416050" y="3460777"/>
            <a:ext cx="8941150" cy="633743"/>
          </a:xfrm>
        </p:spPr>
        <p:txBody>
          <a:bodyPr/>
          <a:lstStyle>
            <a:lvl1pPr marL="0" indent="0">
              <a:buNone/>
              <a:defRPr sz="2400">
                <a:solidFill>
                  <a:srgbClr val="43433E"/>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0983500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och sidhuvud/sidfot">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9" name="Rubrik 1">
            <a:extLst>
              <a:ext uri="{FF2B5EF4-FFF2-40B4-BE49-F238E27FC236}">
                <a16:creationId xmlns:a16="http://schemas.microsoft.com/office/drawing/2014/main" id="{C115D43C-C1F8-EB5B-385F-4FB6EC9D2A71}"/>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10" name="Bildobjekt 9">
            <a:extLst>
              <a:ext uri="{FF2B5EF4-FFF2-40B4-BE49-F238E27FC236}">
                <a16:creationId xmlns:a16="http://schemas.microsoft.com/office/drawing/2014/main" id="{86355B8C-8B24-6355-0397-2B16D7798B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2" name="Platshållare för text 2">
            <a:extLst>
              <a:ext uri="{FF2B5EF4-FFF2-40B4-BE49-F238E27FC236}">
                <a16:creationId xmlns:a16="http://schemas.microsoft.com/office/drawing/2014/main" id="{4731AFFB-BEEA-D67E-E98B-25BC0C042609}"/>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61012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innehåll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pic>
        <p:nvPicPr>
          <p:cNvPr id="8" name="Bildobjekt 7">
            <a:extLst>
              <a:ext uri="{FF2B5EF4-FFF2-40B4-BE49-F238E27FC236}">
                <a16:creationId xmlns:a16="http://schemas.microsoft.com/office/drawing/2014/main" id="{5DACA1AA-F574-4CE8-DC3C-1064AC35F08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11" name="Platshållare för innehåll 2">
            <a:extLst>
              <a:ext uri="{FF2B5EF4-FFF2-40B4-BE49-F238E27FC236}">
                <a16:creationId xmlns:a16="http://schemas.microsoft.com/office/drawing/2014/main" id="{581ED811-FECB-8FFB-D205-A1316956E834}"/>
              </a:ext>
            </a:extLst>
          </p:cNvPr>
          <p:cNvSpPr>
            <a:spLocks noGrp="1"/>
          </p:cNvSpPr>
          <p:nvPr>
            <p:ph idx="1"/>
            <p:custDataLst>
              <p:tags r:id="rId3"/>
            </p:custDataLst>
          </p:nvPr>
        </p:nvSpPr>
        <p:spPr>
          <a:xfrm>
            <a:off x="1211243" y="1467530"/>
            <a:ext cx="9725698"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21708686-2B55-69C2-CA38-B3F6A2B48013}"/>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94070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ubrik, två delar och sidhuvud/sidfot">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 name="Rubrik 1">
            <a:extLst>
              <a:ext uri="{FF2B5EF4-FFF2-40B4-BE49-F238E27FC236}">
                <a16:creationId xmlns:a16="http://schemas.microsoft.com/office/drawing/2014/main" id="{6CDE60FF-4B50-3DB4-4D96-54B9F879D0FB}"/>
              </a:ext>
            </a:extLst>
          </p:cNvPr>
          <p:cNvSpPr>
            <a:spLocks noGrp="1"/>
          </p:cNvSpPr>
          <p:nvPr>
            <p:ph type="title" hasCustomPrompt="1"/>
            <p:custDataLst>
              <p:tags r:id="rId2"/>
            </p:custDataLst>
          </p:nvPr>
        </p:nvSpPr>
        <p:spPr>
          <a:xfrm>
            <a:off x="1211243" y="674596"/>
            <a:ext cx="9779445"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5" name="Platshållare för innehåll 2">
            <a:extLst>
              <a:ext uri="{FF2B5EF4-FFF2-40B4-BE49-F238E27FC236}">
                <a16:creationId xmlns:a16="http://schemas.microsoft.com/office/drawing/2014/main" id="{5C640361-E31D-D32C-8C71-273E3EE2253A}"/>
              </a:ext>
            </a:extLst>
          </p:cNvPr>
          <p:cNvSpPr>
            <a:spLocks noGrp="1"/>
          </p:cNvSpPr>
          <p:nvPr>
            <p:ph sz="half" idx="1"/>
            <p:custDataLst>
              <p:tags r:id="rId3"/>
            </p:custDataLst>
          </p:nvPr>
        </p:nvSpPr>
        <p:spPr>
          <a:xfrm>
            <a:off x="1211243" y="1467530"/>
            <a:ext cx="4754125"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C5CA4646-3D87-4C5A-3FFB-30376E7E3982}"/>
              </a:ext>
            </a:extLst>
          </p:cNvPr>
          <p:cNvSpPr>
            <a:spLocks noGrp="1"/>
          </p:cNvSpPr>
          <p:nvPr>
            <p:ph sz="half" idx="11"/>
            <p:custDataLst>
              <p:tags r:id="rId4"/>
            </p:custDataLst>
          </p:nvPr>
        </p:nvSpPr>
        <p:spPr>
          <a:xfrm>
            <a:off x="6226632" y="1467530"/>
            <a:ext cx="4754124" cy="3574027"/>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96641845-6076-5B32-3243-15D6BFDBFB88}"/>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 y="5041557"/>
            <a:ext cx="8161635" cy="1816443"/>
          </a:xfrm>
          <a:prstGeom prst="rect">
            <a:avLst/>
          </a:prstGeom>
        </p:spPr>
      </p:pic>
      <p:sp>
        <p:nvSpPr>
          <p:cNvPr id="3" name="Platshållare för text 2">
            <a:extLst>
              <a:ext uri="{FF2B5EF4-FFF2-40B4-BE49-F238E27FC236}">
                <a16:creationId xmlns:a16="http://schemas.microsoft.com/office/drawing/2014/main" id="{DBAE4EC8-1F3E-2434-62A3-B87A73ADD26F}"/>
              </a:ext>
            </a:extLst>
          </p:cNvPr>
          <p:cNvSpPr>
            <a:spLocks noGrp="1"/>
          </p:cNvSpPr>
          <p:nvPr>
            <p:ph type="body" idx="12" hasCustomPrompt="1"/>
            <p:custDataLst>
              <p:tags r:id="rId5"/>
            </p:custDataLst>
          </p:nvPr>
        </p:nvSpPr>
        <p:spPr>
          <a:xfrm>
            <a:off x="225974" y="231728"/>
            <a:ext cx="7702684"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188704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ndast rubrik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2" name="Rektangel 1">
            <a:extLst>
              <a:ext uri="{FF2B5EF4-FFF2-40B4-BE49-F238E27FC236}">
                <a16:creationId xmlns:a16="http://schemas.microsoft.com/office/drawing/2014/main" id="{42E336C9-81F8-5152-B656-3C4F83B440E7}"/>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B1EB7832-66CF-AAB8-1D20-DE40BFE75D3D}"/>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538D0B8-7DF3-3FC4-18B2-D80CCF34997E}"/>
              </a:ext>
              <a:ext uri="{C183D7F6-B498-43B3-948B-1728B52AA6E4}">
                <adec:decorative xmlns:adec="http://schemas.microsoft.com/office/drawing/2017/decorative" xmlns="" val="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16386030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Rubrik, innehåll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3433E"/>
              </a:solidFill>
            </a:endParaRPr>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BB26FB1-6643-7446-2973-1C10CFC3C48C}"/>
              </a:ext>
              <a:ext uri="{C183D7F6-B498-43B3-948B-1728B52AA6E4}">
                <adec:decorative xmlns:adec="http://schemas.microsoft.com/office/drawing/2017/decorative" xmlns=""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412810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2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2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2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2023-09-05</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2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2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2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038723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23" r:id="rId3"/>
    <p:sldLayoutId id="2147483729" r:id="rId4"/>
    <p:sldLayoutId id="2147483711" r:id="rId5"/>
    <p:sldLayoutId id="2147483712" r:id="rId6"/>
    <p:sldLayoutId id="2147483713" r:id="rId7"/>
    <p:sldLayoutId id="2147483716" r:id="rId8"/>
    <p:sldLayoutId id="2147483709" r:id="rId9"/>
    <p:sldLayoutId id="2147483710" r:id="rId10"/>
    <p:sldLayoutId id="2147483705" r:id="rId11"/>
    <p:sldLayoutId id="2147483706" r:id="rId12"/>
    <p:sldLayoutId id="2147483707" r:id="rId13"/>
    <p:sldLayoutId id="2147483725" r:id="rId14"/>
    <p:sldLayoutId id="2147483724" r:id="rId15"/>
    <p:sldLayoutId id="2147483726" r:id="rId16"/>
    <p:sldLayoutId id="2147483727" r:id="rId17"/>
    <p:sldLayoutId id="2147483730" r:id="rId18"/>
    <p:sldLayoutId id="2147483731" r:id="rId19"/>
    <p:sldLayoutId id="2147483732" r:id="rId20"/>
    <p:sldLayoutId id="2147483733" r:id="rId21"/>
    <p:sldLayoutId id="2147483734" r:id="rId22"/>
  </p:sldLayoutIdLst>
  <p:txStyles>
    <p:titleStyle>
      <a:lvl1pPr algn="l" defTabSz="914400" rtl="0" eaLnBrk="1" latinLnBrk="0" hangingPunct="1">
        <a:lnSpc>
          <a:spcPct val="90000"/>
        </a:lnSpc>
        <a:spcBef>
          <a:spcPct val="0"/>
        </a:spcBef>
        <a:buNone/>
        <a:defRPr sz="3200" b="1" kern="1200">
          <a:solidFill>
            <a:srgbClr val="4C4B45"/>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C4B45"/>
          </a:solidFill>
          <a:latin typeface="+mj-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C4B45"/>
          </a:solidFill>
          <a:latin typeface="+mj-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C4B45"/>
          </a:solidFill>
          <a:latin typeface="+mj-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C4B45"/>
          </a:solidFill>
          <a:latin typeface="+mj-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msb.se/sv/amnesomraden/krisberedskap--civilt-forsvar/det-svenska-civila-beredskapssystemet/strukturreform-av-krisberedskap-och-civilt-forsvar/"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30.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2.sv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3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1.xml"/><Relationship Id="rId5" Type="http://schemas.openxmlformats.org/officeDocument/2006/relationships/image" Target="NUL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NUL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image" Target="NUL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NULL"/></Relationships>
</file>

<file path=ppt/slides/_rels/slide3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4.png"/><Relationship Id="rId18" Type="http://schemas.openxmlformats.org/officeDocument/2006/relationships/image" Target="NULL"/><Relationship Id="rId3" Type="http://schemas.openxmlformats.org/officeDocument/2006/relationships/image" Target="../media/image39.png"/><Relationship Id="rId21" Type="http://schemas.openxmlformats.org/officeDocument/2006/relationships/image" Target="../media/image48.png"/><Relationship Id="rId7" Type="http://schemas.openxmlformats.org/officeDocument/2006/relationships/image" Target="../media/image41.png"/><Relationship Id="rId12" Type="http://schemas.openxmlformats.org/officeDocument/2006/relationships/image" Target="NULL"/><Relationship Id="rId17" Type="http://schemas.openxmlformats.org/officeDocument/2006/relationships/image" Target="../media/image46.png"/><Relationship Id="rId2" Type="http://schemas.openxmlformats.org/officeDocument/2006/relationships/notesSlide" Target="../notesSlides/notesSlide31.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22.xml"/><Relationship Id="rId6" Type="http://schemas.openxmlformats.org/officeDocument/2006/relationships/image" Target="NULL"/><Relationship Id="rId11" Type="http://schemas.openxmlformats.org/officeDocument/2006/relationships/image" Target="../media/image43.png"/><Relationship Id="rId24" Type="http://schemas.openxmlformats.org/officeDocument/2006/relationships/image" Target="NULL"/><Relationship Id="rId5" Type="http://schemas.openxmlformats.org/officeDocument/2006/relationships/image" Target="../media/image40.png"/><Relationship Id="rId15" Type="http://schemas.openxmlformats.org/officeDocument/2006/relationships/image" Target="../media/image45.png"/><Relationship Id="rId23" Type="http://schemas.openxmlformats.org/officeDocument/2006/relationships/image" Target="../media/image49.png"/><Relationship Id="rId10" Type="http://schemas.openxmlformats.org/officeDocument/2006/relationships/image" Target="NULL"/><Relationship Id="rId19" Type="http://schemas.openxmlformats.org/officeDocument/2006/relationships/image" Target="../media/image47.png"/><Relationship Id="rId4" Type="http://schemas.openxmlformats.org/officeDocument/2006/relationships/image" Target="NULL"/><Relationship Id="rId9" Type="http://schemas.openxmlformats.org/officeDocument/2006/relationships/image" Target="../media/image42.png"/><Relationship Id="rId14" Type="http://schemas.openxmlformats.org/officeDocument/2006/relationships/image" Target="NULL"/><Relationship Id="rId22"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2.xml"/><Relationship Id="rId5" Type="http://schemas.openxmlformats.org/officeDocument/2006/relationships/image" Target="../media/image50.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NULL"/><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8.png"/><Relationship Id="rId7"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32.png"/><Relationship Id="rId4" Type="http://schemas.openxmlformats.org/officeDocument/2006/relationships/image" Target="NULL"/><Relationship Id="rId9" Type="http://schemas.openxmlformats.org/officeDocument/2006/relationships/image" Target="../media/image52.pn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0.png"/><Relationship Id="rId7"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55.png"/><Relationship Id="rId5" Type="http://schemas.openxmlformats.org/officeDocument/2006/relationships/image" Target="../media/image61.png"/><Relationship Id="rId10" Type="http://schemas.openxmlformats.org/officeDocument/2006/relationships/image" Target="../media/image34.png"/><Relationship Id="rId4" Type="http://schemas.openxmlformats.org/officeDocument/2006/relationships/image" Target="NULL"/><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1" Type="http://schemas.openxmlformats.org/officeDocument/2006/relationships/image" Target="../media/image50.png"/><Relationship Id="rId2" Type="http://schemas.openxmlformats.org/officeDocument/2006/relationships/image" Target="../media/image47.png"/><Relationship Id="rId20" Type="http://schemas.openxmlformats.org/officeDocument/2006/relationships/image" Target="../media/image39.svg"/><Relationship Id="rId1" Type="http://schemas.openxmlformats.org/officeDocument/2006/relationships/slideLayout" Target="../slideLayouts/slideLayout19.xml"/><Relationship Id="rId6" Type="http://schemas.openxmlformats.org/officeDocument/2006/relationships/image" Target="../media/image25.svg"/><Relationship Id="rId22"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12.xml"/><Relationship Id="rId10" Type="http://schemas.openxmlformats.org/officeDocument/2006/relationships/image" Target="../media/image67.png"/><Relationship Id="rId9" Type="http://schemas.openxmlformats.org/officeDocument/2006/relationships/image" Target="../media/image100.svg"/></Relationships>
</file>

<file path=ppt/slides/_rels/slide54.xml.rels><?xml version="1.0" encoding="UTF-8" standalone="yes"?>
<Relationships xmlns="http://schemas.openxmlformats.org/package/2006/relationships"><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13.png"/><Relationship Id="rId21" Type="http://schemas.openxmlformats.org/officeDocument/2006/relationships/image" Target="../media/image79.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52.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12.xml"/><Relationship Id="rId11" Type="http://schemas.openxmlformats.org/officeDocument/2006/relationships/image" Target="../media/image69.png"/><Relationship Id="rId15" Type="http://schemas.openxmlformats.org/officeDocument/2006/relationships/image" Target="../media/image73.png"/><Relationship Id="rId23" Type="http://schemas.openxmlformats.org/officeDocument/2006/relationships/image" Target="../media/image81.png"/><Relationship Id="rId10" Type="http://schemas.openxmlformats.org/officeDocument/2006/relationships/image" Target="../media/image68.png"/><Relationship Id="rId19" Type="http://schemas.openxmlformats.org/officeDocument/2006/relationships/image" Target="../media/image77.png"/><Relationship Id="rId9" Type="http://schemas.openxmlformats.org/officeDocument/2006/relationships/image" Target="../media/image100.svg"/><Relationship Id="rId14" Type="http://schemas.openxmlformats.org/officeDocument/2006/relationships/image" Target="../media/image72.png"/><Relationship Id="rId22"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4.xml"/><Relationship Id="rId5" Type="http://schemas.openxmlformats.org/officeDocument/2006/relationships/image" Target="../media/image82.png"/><Relationship Id="rId4" Type="http://schemas.openxmlformats.org/officeDocument/2006/relationships/image" Target="../media/image10.svg"/></Relationships>
</file>

<file path=ppt/slides/_rels/slide5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3.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10.svg"/><Relationship Id="rId9" Type="http://schemas.openxmlformats.org/officeDocument/2006/relationships/image" Target="../media/image87.png"/></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8.xml"/><Relationship Id="rId5" Type="http://schemas.openxmlformats.org/officeDocument/2006/relationships/image" Target="../media/image91.png"/><Relationship Id="rId4" Type="http://schemas.openxmlformats.org/officeDocument/2006/relationships/image" Target="../media/image10.svg"/></Relationships>
</file>

<file path=ppt/slides/_rels/slide5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2.png"/><Relationship Id="rId7" Type="http://schemas.openxmlformats.org/officeDocument/2006/relationships/image" Target="../media/image94.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93.png"/><Relationship Id="rId5" Type="http://schemas.openxmlformats.org/officeDocument/2006/relationships/image" Target="../media/image10.svg"/><Relationship Id="rId4" Type="http://schemas.openxmlformats.org/officeDocument/2006/relationships/image" Target="../media/image13.png"/><Relationship Id="rId9" Type="http://schemas.openxmlformats.org/officeDocument/2006/relationships/image" Target="../media/image96.png"/></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hyperlink" Target="https://www.msb.se/sv/amnesomraden/krisberedskap--civilt-forsvar/krigsorganisation-och-krigsplacerin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9.xml"/><Relationship Id="rId1" Type="http://schemas.openxmlformats.org/officeDocument/2006/relationships/slideLayout" Target="../slideLayouts/slideLayout15.xml"/><Relationship Id="rId5" Type="http://schemas.openxmlformats.org/officeDocument/2006/relationships/hyperlink" Target="https://www.msb.se/sv/amnesomraden/informationssakerhet-cybersakerhet-och-sakra-kommunikationer/" TargetMode="Externa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hyperlink" Target="https://www.msb.se/informationssakerhe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61.xml"/><Relationship Id="rId1" Type="http://schemas.openxmlformats.org/officeDocument/2006/relationships/slideLayout" Target="../slideLayouts/slideLayout15.xml"/><Relationship Id="rId5" Type="http://schemas.openxmlformats.org/officeDocument/2006/relationships/hyperlink" Target="https://www.msb.se/sv/utbildning--ovning/alla-utbildningar/skydd-mot-informationspaverkan-webbkurs/" TargetMode="External"/><Relationship Id="rId4" Type="http://schemas.openxmlformats.org/officeDocument/2006/relationships/hyperlink" Target="https://www.mpf.s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2.xml"/><Relationship Id="rId1" Type="http://schemas.openxmlformats.org/officeDocument/2006/relationships/slideLayout" Target="../slideLayouts/slideLayout15.xml"/><Relationship Id="rId4" Type="http://schemas.openxmlformats.org/officeDocument/2006/relationships/hyperlink" Target="https://www.msb.se/sv/utbildning--ovning/alla-utbildningar/ny-sidagrundlaggande-sakerhetsskyddsutbildning-via-webben/"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hyperlink" Target="https://www.msb.se/sv/amnesomraden/informationssakerhet-cybersakerhet-och-sakra-kommunikationer/systematiskt-informationssakerhetsarbete/metodstod-for-systematiskt-informationssakerhetsarbete/"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3.png"/><Relationship Id="rId7" Type="http://schemas.openxmlformats.org/officeDocument/2006/relationships/image" Target="../media/image108.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svg"/><Relationship Id="rId9" Type="http://schemas.openxmlformats.org/officeDocument/2006/relationships/image" Target="../media/image110.png"/></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69.xml.rels><?xml version="1.0" encoding="UTF-8" standalone="yes"?>
<Relationships xmlns="http://schemas.openxmlformats.org/package/2006/relationships"><Relationship Id="rId3" Type="http://schemas.openxmlformats.org/officeDocument/2006/relationships/hyperlink" Target="http://www.msb.se/"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sv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ctrTitle"/>
          </p:nvPr>
        </p:nvSpPr>
        <p:spPr>
          <a:xfrm>
            <a:off x="1416050" y="1368000"/>
            <a:ext cx="9505950" cy="1185077"/>
          </a:xfrm>
        </p:spPr>
        <p:txBody>
          <a:bodyPr/>
          <a:lstStyle/>
          <a:p>
            <a:r>
              <a:rPr lang="sv-SE" dirty="0" smtClean="0">
                <a:solidFill>
                  <a:srgbClr val="4C4B45"/>
                </a:solidFill>
              </a:rPr>
              <a:t>CIVIL BEREDSKAP – </a:t>
            </a:r>
            <a:r>
              <a:rPr lang="sv-SE" dirty="0">
                <a:solidFill>
                  <a:srgbClr val="4C4B45"/>
                </a:solidFill>
              </a:rPr>
              <a:t>SÅ FUNKAR DET</a:t>
            </a:r>
          </a:p>
        </p:txBody>
      </p:sp>
      <p:sp>
        <p:nvSpPr>
          <p:cNvPr id="5" name="Underrubrik 4"/>
          <p:cNvSpPr>
            <a:spLocks noGrp="1"/>
          </p:cNvSpPr>
          <p:nvPr>
            <p:ph type="subTitle" idx="1"/>
          </p:nvPr>
        </p:nvSpPr>
        <p:spPr>
          <a:xfrm>
            <a:off x="1416050" y="2627490"/>
            <a:ext cx="9505950" cy="1387461"/>
          </a:xfrm>
        </p:spPr>
        <p:txBody>
          <a:bodyPr/>
          <a:lstStyle/>
          <a:p>
            <a:r>
              <a:rPr lang="sv-SE" dirty="0">
                <a:solidFill>
                  <a:srgbClr val="4C4B45"/>
                </a:solidFill>
                <a:latin typeface="+mj-lt"/>
              </a:rPr>
              <a:t>En presentation baserad på webbkurserna </a:t>
            </a:r>
            <a:br>
              <a:rPr lang="sv-SE" dirty="0">
                <a:solidFill>
                  <a:srgbClr val="4C4B45"/>
                </a:solidFill>
                <a:latin typeface="+mj-lt"/>
              </a:rPr>
            </a:br>
            <a:r>
              <a:rPr lang="sv-SE" i="1" dirty="0">
                <a:solidFill>
                  <a:srgbClr val="4C4B45"/>
                </a:solidFill>
                <a:latin typeface="+mj-lt"/>
              </a:rPr>
              <a:t>Samhällets krisberedskap</a:t>
            </a:r>
            <a:r>
              <a:rPr lang="sv-SE" dirty="0">
                <a:solidFill>
                  <a:srgbClr val="4C4B45"/>
                </a:solidFill>
                <a:latin typeface="+mj-lt"/>
              </a:rPr>
              <a:t> och </a:t>
            </a:r>
            <a:r>
              <a:rPr lang="sv-SE" i="1" dirty="0">
                <a:solidFill>
                  <a:srgbClr val="4C4B45"/>
                </a:solidFill>
                <a:latin typeface="+mj-lt"/>
              </a:rPr>
              <a:t>Totalförsvar – </a:t>
            </a:r>
            <a:r>
              <a:rPr lang="sv-SE" i="1" dirty="0">
                <a:solidFill>
                  <a:srgbClr val="4C4B45"/>
                </a:solidFill>
              </a:rPr>
              <a:t>ett gemensamt ansvar</a:t>
            </a:r>
            <a:endParaRPr lang="sv-SE" i="1" dirty="0" smtClean="0">
              <a:solidFill>
                <a:srgbClr val="4C4B45"/>
              </a:solidFill>
              <a:latin typeface="+mj-lt"/>
            </a:endParaRPr>
          </a:p>
          <a:p>
            <a:r>
              <a:rPr lang="sv-SE" b="1" dirty="0" smtClean="0">
                <a:solidFill>
                  <a:srgbClr val="CC0000"/>
                </a:solidFill>
              </a:rPr>
              <a:t>Version 1.5, mars 2023</a:t>
            </a:r>
            <a:endParaRPr lang="sv-SE" b="1" dirty="0">
              <a:solidFill>
                <a:srgbClr val="CC0000"/>
              </a:solidFill>
            </a:endParaRPr>
          </a:p>
        </p:txBody>
      </p:sp>
    </p:spTree>
    <p:extLst>
      <p:ext uri="{BB962C8B-B14F-4D97-AF65-F5344CB8AC3E}">
        <p14:creationId xmlns:p14="http://schemas.microsoft.com/office/powerpoint/2010/main" val="450789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E089A27-AAE3-851E-EC96-DB0EE6BDFC6F}"/>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solidFill>
                  <a:schemeClr val="tx1">
                    <a:lumMod val="75000"/>
                    <a:lumOff val="25000"/>
                  </a:schemeClr>
                </a:solidFill>
              </a:rPr>
              <a:t>Civil beredskap - krisberedskap och civilt försvar</a:t>
            </a:r>
            <a:endParaRPr lang="sv-SE" dirty="0"/>
          </a:p>
        </p:txBody>
      </p:sp>
      <p:pic>
        <p:nvPicPr>
          <p:cNvPr id="14" name="Bild 13">
            <a:extLst>
              <a:ext uri="{FF2B5EF4-FFF2-40B4-BE49-F238E27FC236}">
                <a16:creationId xmlns:a16="http://schemas.microsoft.com/office/drawing/2014/main" id="{FB1ACE5E-D147-00BC-896F-7352E0B72CAB}"/>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dirty="0" smtClean="0"/>
              <a:t>EXEMPEL SAMHÄLLSSTÖRNINGAR</a:t>
            </a:r>
            <a:r>
              <a:rPr lang="sv-SE" dirty="0"/>
              <a:t/>
            </a:r>
            <a:br>
              <a:rPr lang="sv-SE" dirty="0"/>
            </a:br>
            <a:endParaRPr lang="sv-SE" dirty="0"/>
          </a:p>
        </p:txBody>
      </p:sp>
      <p:pic>
        <p:nvPicPr>
          <p:cNvPr id="13" name="Bildobjekt 12">
            <a:extLst>
              <a:ext uri="{C183D7F6-B498-43B3-948B-1728B52AA6E4}">
                <adec:decorative xmlns:adec="http://schemas.microsoft.com/office/drawing/2017/decorative" xmlns=""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0" r="200"/>
          <a:stretch/>
        </p:blipFill>
        <p:spPr>
          <a:xfrm>
            <a:off x="668581" y="1570007"/>
            <a:ext cx="1440000" cy="1440000"/>
          </a:xfrm>
          <a:prstGeom prst="rect">
            <a:avLst/>
          </a:prstGeom>
        </p:spPr>
      </p:pic>
      <p:sp>
        <p:nvSpPr>
          <p:cNvPr id="2" name="textruta 1"/>
          <p:cNvSpPr txBox="1"/>
          <p:nvPr/>
        </p:nvSpPr>
        <p:spPr>
          <a:xfrm>
            <a:off x="805729" y="3160546"/>
            <a:ext cx="1165704" cy="338554"/>
          </a:xfrm>
          <a:prstGeom prst="rect">
            <a:avLst/>
          </a:prstGeom>
          <a:noFill/>
        </p:spPr>
        <p:txBody>
          <a:bodyPr wrap="none" rtlCol="0">
            <a:spAutoFit/>
          </a:bodyPr>
          <a:lstStyle/>
          <a:p>
            <a:pPr algn="ctr"/>
            <a:r>
              <a:rPr lang="sv-SE" sz="1600" b="1" dirty="0">
                <a:solidFill>
                  <a:srgbClr val="4C4B45"/>
                </a:solidFill>
                <a:latin typeface="+mj-lt"/>
              </a:rPr>
              <a:t>Social oro</a:t>
            </a:r>
          </a:p>
        </p:txBody>
      </p:sp>
      <p:pic>
        <p:nvPicPr>
          <p:cNvPr id="12" name="Bildobjekt 11">
            <a:extLst>
              <a:ext uri="{C183D7F6-B498-43B3-948B-1728B52AA6E4}">
                <adec:decorative xmlns:adec="http://schemas.microsoft.com/office/drawing/2017/decorative" xmlns=""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00" r="100"/>
          <a:stretch/>
        </p:blipFill>
        <p:spPr>
          <a:xfrm>
            <a:off x="2785991" y="1570007"/>
            <a:ext cx="1440000" cy="1440000"/>
          </a:xfrm>
          <a:prstGeom prst="rect">
            <a:avLst/>
          </a:prstGeom>
        </p:spPr>
      </p:pic>
      <p:sp>
        <p:nvSpPr>
          <p:cNvPr id="15" name="textruta 14"/>
          <p:cNvSpPr txBox="1"/>
          <p:nvPr/>
        </p:nvSpPr>
        <p:spPr>
          <a:xfrm>
            <a:off x="2822952" y="3144412"/>
            <a:ext cx="1366080" cy="338554"/>
          </a:xfrm>
          <a:prstGeom prst="rect">
            <a:avLst/>
          </a:prstGeom>
          <a:noFill/>
        </p:spPr>
        <p:txBody>
          <a:bodyPr wrap="none" rtlCol="0">
            <a:spAutoFit/>
          </a:bodyPr>
          <a:lstStyle/>
          <a:p>
            <a:pPr algn="ctr"/>
            <a:r>
              <a:rPr lang="sv-SE" sz="1600" b="1">
                <a:solidFill>
                  <a:srgbClr val="4C4B45"/>
                </a:solidFill>
                <a:latin typeface="+mj-lt"/>
              </a:rPr>
              <a:t>Skogsbrand</a:t>
            </a:r>
          </a:p>
        </p:txBody>
      </p:sp>
      <p:pic>
        <p:nvPicPr>
          <p:cNvPr id="7" name="Bildobjekt 6">
            <a:extLst>
              <a:ext uri="{C183D7F6-B498-43B3-948B-1728B52AA6E4}">
                <adec:decorative xmlns:adec="http://schemas.microsoft.com/office/drawing/2017/decorative" xmlns=""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138" r="11376"/>
          <a:stretch/>
        </p:blipFill>
        <p:spPr>
          <a:xfrm>
            <a:off x="4903401" y="1570007"/>
            <a:ext cx="1440000" cy="1440000"/>
          </a:xfrm>
          <a:prstGeom prst="rect">
            <a:avLst/>
          </a:prstGeom>
        </p:spPr>
      </p:pic>
      <p:sp>
        <p:nvSpPr>
          <p:cNvPr id="17" name="textruta 16"/>
          <p:cNvSpPr txBox="1"/>
          <p:nvPr/>
        </p:nvSpPr>
        <p:spPr>
          <a:xfrm>
            <a:off x="5013241" y="3149029"/>
            <a:ext cx="1335622" cy="338554"/>
          </a:xfrm>
          <a:prstGeom prst="rect">
            <a:avLst/>
          </a:prstGeom>
          <a:noFill/>
        </p:spPr>
        <p:txBody>
          <a:bodyPr wrap="none" rtlCol="0">
            <a:spAutoFit/>
          </a:bodyPr>
          <a:lstStyle/>
          <a:p>
            <a:pPr algn="ctr"/>
            <a:r>
              <a:rPr lang="sv-SE" sz="1600" b="1">
                <a:solidFill>
                  <a:srgbClr val="4C4B45"/>
                </a:solidFill>
                <a:latin typeface="+mj-lt"/>
              </a:rPr>
              <a:t>Dammbrott</a:t>
            </a:r>
          </a:p>
        </p:txBody>
      </p:sp>
      <p:pic>
        <p:nvPicPr>
          <p:cNvPr id="10" name="Bildobjekt 9">
            <a:extLst>
              <a:ext uri="{C183D7F6-B498-43B3-948B-1728B52AA6E4}">
                <adec:decorative xmlns:adec="http://schemas.microsoft.com/office/drawing/2017/decorative" xmlns=""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020811" y="1570007"/>
            <a:ext cx="1440000" cy="1440000"/>
          </a:xfrm>
          <a:prstGeom prst="rect">
            <a:avLst/>
          </a:prstGeom>
        </p:spPr>
      </p:pic>
      <p:sp>
        <p:nvSpPr>
          <p:cNvPr id="18" name="textruta 17"/>
          <p:cNvSpPr txBox="1"/>
          <p:nvPr/>
        </p:nvSpPr>
        <p:spPr>
          <a:xfrm>
            <a:off x="6883350" y="3145430"/>
            <a:ext cx="1830226" cy="338554"/>
          </a:xfrm>
          <a:prstGeom prst="rect">
            <a:avLst/>
          </a:prstGeom>
          <a:noFill/>
        </p:spPr>
        <p:txBody>
          <a:bodyPr wrap="square" rtlCol="0">
            <a:spAutoFit/>
          </a:bodyPr>
          <a:lstStyle/>
          <a:p>
            <a:pPr algn="ctr"/>
            <a:r>
              <a:rPr lang="sv-SE" sz="1600" b="1">
                <a:solidFill>
                  <a:srgbClr val="4C4B45"/>
                </a:solidFill>
                <a:latin typeface="+mj-lt"/>
              </a:rPr>
              <a:t>Höjd beredskap</a:t>
            </a:r>
          </a:p>
        </p:txBody>
      </p:sp>
      <p:pic>
        <p:nvPicPr>
          <p:cNvPr id="11" name="Bildobjekt 10">
            <a:extLst>
              <a:ext uri="{C183D7F6-B498-43B3-948B-1728B52AA6E4}">
                <adec:decorative xmlns:adec="http://schemas.microsoft.com/office/drawing/2017/decorative" xmlns=""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8581" y="3944533"/>
            <a:ext cx="1440000" cy="1440000"/>
          </a:xfrm>
          <a:prstGeom prst="rect">
            <a:avLst/>
          </a:prstGeom>
        </p:spPr>
      </p:pic>
      <p:sp>
        <p:nvSpPr>
          <p:cNvPr id="19" name="textruta 18"/>
          <p:cNvSpPr txBox="1"/>
          <p:nvPr/>
        </p:nvSpPr>
        <p:spPr>
          <a:xfrm>
            <a:off x="849010" y="5528118"/>
            <a:ext cx="1079142" cy="338554"/>
          </a:xfrm>
          <a:prstGeom prst="rect">
            <a:avLst/>
          </a:prstGeom>
          <a:noFill/>
        </p:spPr>
        <p:txBody>
          <a:bodyPr wrap="none" rtlCol="0">
            <a:spAutoFit/>
          </a:bodyPr>
          <a:lstStyle/>
          <a:p>
            <a:pPr algn="ctr"/>
            <a:r>
              <a:rPr lang="sv-SE" sz="1600" b="1">
                <a:solidFill>
                  <a:srgbClr val="4C4B45"/>
                </a:solidFill>
                <a:latin typeface="+mj-lt"/>
              </a:rPr>
              <a:t>Pandemi</a:t>
            </a:r>
          </a:p>
        </p:txBody>
      </p:sp>
      <p:pic>
        <p:nvPicPr>
          <p:cNvPr id="5" name="Bildobjekt 4">
            <a:extLst>
              <a:ext uri="{C183D7F6-B498-43B3-948B-1728B52AA6E4}">
                <adec:decorative xmlns:adec="http://schemas.microsoft.com/office/drawing/2017/decorative" xmlns=""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00" r="200"/>
          <a:stretch/>
        </p:blipFill>
        <p:spPr>
          <a:xfrm>
            <a:off x="2785991" y="3944533"/>
            <a:ext cx="1440000" cy="1440000"/>
          </a:xfrm>
          <a:prstGeom prst="rect">
            <a:avLst/>
          </a:prstGeom>
        </p:spPr>
      </p:pic>
      <p:sp>
        <p:nvSpPr>
          <p:cNvPr id="20" name="textruta 19"/>
          <p:cNvSpPr txBox="1"/>
          <p:nvPr/>
        </p:nvSpPr>
        <p:spPr>
          <a:xfrm>
            <a:off x="2887873" y="5543781"/>
            <a:ext cx="1236236" cy="338554"/>
          </a:xfrm>
          <a:prstGeom prst="rect">
            <a:avLst/>
          </a:prstGeom>
          <a:noFill/>
        </p:spPr>
        <p:txBody>
          <a:bodyPr wrap="none" rtlCol="0">
            <a:spAutoFit/>
          </a:bodyPr>
          <a:lstStyle/>
          <a:p>
            <a:pPr algn="ctr"/>
            <a:r>
              <a:rPr lang="sv-SE" sz="1600" b="1">
                <a:solidFill>
                  <a:srgbClr val="4C4B45"/>
                </a:solidFill>
                <a:latin typeface="+mj-lt"/>
              </a:rPr>
              <a:t>Sabotage </a:t>
            </a:r>
          </a:p>
        </p:txBody>
      </p:sp>
      <p:pic>
        <p:nvPicPr>
          <p:cNvPr id="9" name="Bildobjekt 8">
            <a:extLst>
              <a:ext uri="{C183D7F6-B498-43B3-948B-1728B52AA6E4}">
                <adec:decorative xmlns:adec="http://schemas.microsoft.com/office/drawing/2017/decorative" xmlns=""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03401" y="3944533"/>
            <a:ext cx="1440000" cy="1440000"/>
          </a:xfrm>
          <a:prstGeom prst="rect">
            <a:avLst/>
          </a:prstGeom>
        </p:spPr>
      </p:pic>
      <p:sp>
        <p:nvSpPr>
          <p:cNvPr id="21" name="textruta 20"/>
          <p:cNvSpPr txBox="1"/>
          <p:nvPr/>
        </p:nvSpPr>
        <p:spPr>
          <a:xfrm>
            <a:off x="5093448" y="5528118"/>
            <a:ext cx="1059907" cy="338554"/>
          </a:xfrm>
          <a:prstGeom prst="rect">
            <a:avLst/>
          </a:prstGeom>
          <a:noFill/>
        </p:spPr>
        <p:txBody>
          <a:bodyPr wrap="none" rtlCol="0">
            <a:spAutoFit/>
          </a:bodyPr>
          <a:lstStyle/>
          <a:p>
            <a:pPr algn="ctr"/>
            <a:r>
              <a:rPr lang="sv-SE" sz="1600" b="1">
                <a:solidFill>
                  <a:srgbClr val="4C4B45"/>
                </a:solidFill>
                <a:latin typeface="+mj-lt"/>
              </a:rPr>
              <a:t>IT-attack</a:t>
            </a:r>
          </a:p>
        </p:txBody>
      </p:sp>
      <p:pic>
        <p:nvPicPr>
          <p:cNvPr id="6" name="Bildobjekt 5">
            <a:extLst>
              <a:ext uri="{C183D7F6-B498-43B3-948B-1728B52AA6E4}">
                <adec:decorative xmlns:adec="http://schemas.microsoft.com/office/drawing/2017/decorative" xmlns="" val="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398" r="398"/>
          <a:stretch/>
        </p:blipFill>
        <p:spPr>
          <a:xfrm>
            <a:off x="7020811" y="3944533"/>
            <a:ext cx="1440000" cy="1440000"/>
          </a:xfrm>
          <a:prstGeom prst="rect">
            <a:avLst/>
          </a:prstGeom>
        </p:spPr>
      </p:pic>
      <p:sp>
        <p:nvSpPr>
          <p:cNvPr id="22" name="textruta 21"/>
          <p:cNvSpPr txBox="1"/>
          <p:nvPr/>
        </p:nvSpPr>
        <p:spPr>
          <a:xfrm>
            <a:off x="6691745" y="5528118"/>
            <a:ext cx="2098132" cy="584775"/>
          </a:xfrm>
          <a:prstGeom prst="rect">
            <a:avLst/>
          </a:prstGeom>
          <a:noFill/>
        </p:spPr>
        <p:txBody>
          <a:bodyPr wrap="square" rtlCol="0">
            <a:spAutoFit/>
          </a:bodyPr>
          <a:lstStyle/>
          <a:p>
            <a:pPr algn="ctr"/>
            <a:r>
              <a:rPr lang="sv-SE" sz="1600" b="1">
                <a:solidFill>
                  <a:srgbClr val="4C4B45"/>
                </a:solidFill>
                <a:latin typeface="+mj-lt"/>
              </a:rPr>
              <a:t>CBRNE-händelse</a:t>
            </a:r>
          </a:p>
          <a:p>
            <a:pPr algn="ctr"/>
            <a:r>
              <a:rPr lang="sv-SE" sz="1600" b="1">
                <a:solidFill>
                  <a:srgbClr val="4C4B45"/>
                </a:solidFill>
                <a:latin typeface="+mj-lt"/>
              </a:rPr>
              <a:t>Farliga ämnen</a:t>
            </a:r>
          </a:p>
        </p:txBody>
      </p:sp>
    </p:spTree>
    <p:extLst>
      <p:ext uri="{BB962C8B-B14F-4D97-AF65-F5344CB8AC3E}">
        <p14:creationId xmlns:p14="http://schemas.microsoft.com/office/powerpoint/2010/main" val="16288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solidFill>
                  <a:srgbClr val="4C4B45"/>
                </a:solidFill>
              </a:rPr>
              <a:t>VEM HAR ANSVAR? </a:t>
            </a:r>
          </a:p>
        </p:txBody>
      </p:sp>
    </p:spTree>
    <p:extLst>
      <p:ext uri="{BB962C8B-B14F-4D97-AF65-F5344CB8AC3E}">
        <p14:creationId xmlns:p14="http://schemas.microsoft.com/office/powerpoint/2010/main" val="41971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text 22">
            <a:extLst>
              <a:ext uri="{FF2B5EF4-FFF2-40B4-BE49-F238E27FC236}">
                <a16:creationId xmlns:a16="http://schemas.microsoft.com/office/drawing/2014/main" id="{7809837B-C327-7F92-9478-231769B58D23}"/>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dirty="0">
                <a:solidFill>
                  <a:srgbClr val="43433E"/>
                </a:solidFill>
              </a:rPr>
              <a:t>AKTÖRER</a:t>
            </a:r>
          </a:p>
        </p:txBody>
      </p:sp>
      <p:pic>
        <p:nvPicPr>
          <p:cNvPr id="21" name="Platshållare för bild 9" descr="En illustration som visar en Sverigekarta.">
            <a:extLst>
              <a:ext uri="{FF2B5EF4-FFF2-40B4-BE49-F238E27FC236}">
                <a16:creationId xmlns:a16="http://schemas.microsoft.com/office/drawing/2014/main" id="{6E2AE971-E174-952A-9910-AAC58A783326}"/>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3" name="Grupp 2">
            <a:extLst>
              <a:ext uri="{FF2B5EF4-FFF2-40B4-BE49-F238E27FC236}">
                <a16:creationId xmlns:a16="http://schemas.microsoft.com/office/drawing/2014/main" id="{98105AD1-DC87-4280-1894-A8F6A5DA6526}"/>
              </a:ext>
              <a:ext uri="{C183D7F6-B498-43B3-948B-1728B52AA6E4}">
                <adec:decorative xmlns:adec="http://schemas.microsoft.com/office/drawing/2017/decorative" xmlns="" val="1"/>
              </a:ext>
            </a:extLst>
          </p:cNvPr>
          <p:cNvGrpSpPr/>
          <p:nvPr/>
        </p:nvGrpSpPr>
        <p:grpSpPr>
          <a:xfrm>
            <a:off x="2901318" y="654897"/>
            <a:ext cx="3194682" cy="5548206"/>
            <a:chOff x="2901318" y="654897"/>
            <a:chExt cx="3194682" cy="5548206"/>
          </a:xfrm>
        </p:grpSpPr>
        <p:sp>
          <p:nvSpPr>
            <p:cNvPr id="4" name="Rektangel 3">
              <a:extLst>
                <a:ext uri="{FF2B5EF4-FFF2-40B4-BE49-F238E27FC236}">
                  <a16:creationId xmlns:a16="http://schemas.microsoft.com/office/drawing/2014/main" id="{3F627949-85C4-E3FF-33C6-876D84B18526}"/>
                </a:ext>
              </a:extLst>
            </p:cNvPr>
            <p:cNvSpPr/>
            <p:nvPr/>
          </p:nvSpPr>
          <p:spPr>
            <a:xfrm>
              <a:off x="2901318" y="654897"/>
              <a:ext cx="3194682" cy="540000"/>
            </a:xfrm>
            <a:prstGeom prst="rect">
              <a:avLst/>
            </a:prstGeom>
            <a:solidFill>
              <a:srgbClr val="E2E2E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tx1"/>
                  </a:solidFill>
                  <a:latin typeface="+mj-lt"/>
                  <a:cs typeface="Arial" panose="020B0604020202020204" pitchFamily="34" charset="0"/>
                </a:rPr>
                <a:t>Riksdag och regering</a:t>
              </a:r>
            </a:p>
          </p:txBody>
        </p:sp>
        <p:sp>
          <p:nvSpPr>
            <p:cNvPr id="12" name="Rektangel 11">
              <a:extLst>
                <a:ext uri="{FF2B5EF4-FFF2-40B4-BE49-F238E27FC236}">
                  <a16:creationId xmlns:a16="http://schemas.microsoft.com/office/drawing/2014/main" id="{76E74F24-2A59-4F07-7AE7-33C3080505BA}"/>
                </a:ext>
              </a:extLst>
            </p:cNvPr>
            <p:cNvSpPr/>
            <p:nvPr/>
          </p:nvSpPr>
          <p:spPr>
            <a:xfrm>
              <a:off x="2901318" y="1370355"/>
              <a:ext cx="3194682" cy="540000"/>
            </a:xfrm>
            <a:prstGeom prst="rect">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13" name="Rektangel 12">
              <a:extLst>
                <a:ext uri="{FF2B5EF4-FFF2-40B4-BE49-F238E27FC236}">
                  <a16:creationId xmlns:a16="http://schemas.microsoft.com/office/drawing/2014/main" id="{88A4F617-DD35-9355-A6F2-AF538BD28531}"/>
                </a:ext>
              </a:extLst>
            </p:cNvPr>
            <p:cNvSpPr/>
            <p:nvPr/>
          </p:nvSpPr>
          <p:spPr>
            <a:xfrm>
              <a:off x="2901318" y="2085813"/>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Länsstyrelser</a:t>
              </a:r>
            </a:p>
          </p:txBody>
        </p:sp>
        <p:sp>
          <p:nvSpPr>
            <p:cNvPr id="14" name="Rektangel 13">
              <a:extLst>
                <a:ext uri="{FF2B5EF4-FFF2-40B4-BE49-F238E27FC236}">
                  <a16:creationId xmlns:a16="http://schemas.microsoft.com/office/drawing/2014/main" id="{53939468-DD18-1C04-3D30-FBE37E6DC9FC}"/>
                </a:ext>
              </a:extLst>
            </p:cNvPr>
            <p:cNvSpPr/>
            <p:nvPr/>
          </p:nvSpPr>
          <p:spPr>
            <a:xfrm>
              <a:off x="2901318" y="2801271"/>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Regioner</a:t>
              </a:r>
            </a:p>
          </p:txBody>
        </p:sp>
        <p:sp>
          <p:nvSpPr>
            <p:cNvPr id="15" name="Rektangel 14">
              <a:extLst>
                <a:ext uri="{FF2B5EF4-FFF2-40B4-BE49-F238E27FC236}">
                  <a16:creationId xmlns:a16="http://schemas.microsoft.com/office/drawing/2014/main" id="{214D65A1-D53C-E8EC-894D-26850115EC03}"/>
                </a:ext>
              </a:extLst>
            </p:cNvPr>
            <p:cNvSpPr/>
            <p:nvPr/>
          </p:nvSpPr>
          <p:spPr>
            <a:xfrm>
              <a:off x="2901318" y="3516729"/>
              <a:ext cx="3194682" cy="540000"/>
            </a:xfrm>
            <a:prstGeom prst="rect">
              <a:avLst/>
            </a:prstGeom>
            <a:solidFill>
              <a:srgbClr val="CC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Kommuner</a:t>
              </a:r>
            </a:p>
          </p:txBody>
        </p:sp>
        <p:sp>
          <p:nvSpPr>
            <p:cNvPr id="16" name="Rektangel 15">
              <a:extLst>
                <a:ext uri="{FF2B5EF4-FFF2-40B4-BE49-F238E27FC236}">
                  <a16:creationId xmlns:a16="http://schemas.microsoft.com/office/drawing/2014/main" id="{4496D6E7-C620-C70A-BA04-33E5BB69C774}"/>
                </a:ext>
              </a:extLst>
            </p:cNvPr>
            <p:cNvSpPr/>
            <p:nvPr/>
          </p:nvSpPr>
          <p:spPr>
            <a:xfrm>
              <a:off x="2901318" y="4232187"/>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Näringslivet</a:t>
              </a:r>
            </a:p>
          </p:txBody>
        </p:sp>
        <p:sp>
          <p:nvSpPr>
            <p:cNvPr id="17" name="Rektangel 16">
              <a:extLst>
                <a:ext uri="{FF2B5EF4-FFF2-40B4-BE49-F238E27FC236}">
                  <a16:creationId xmlns:a16="http://schemas.microsoft.com/office/drawing/2014/main" id="{E27CFEC3-D56E-1C1D-9D51-AEE13BF1259F}"/>
                </a:ext>
              </a:extLst>
            </p:cNvPr>
            <p:cNvSpPr/>
            <p:nvPr/>
          </p:nvSpPr>
          <p:spPr>
            <a:xfrm>
              <a:off x="2901318" y="4947645"/>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bg1"/>
                  </a:solidFill>
                  <a:latin typeface="+mj-lt"/>
                  <a:cs typeface="Arial" panose="020B0604020202020204" pitchFamily="34" charset="0"/>
                </a:rPr>
                <a:t>Frivilliga</a:t>
              </a:r>
              <a:endParaRPr lang="sv-SE" sz="1600" b="1" dirty="0">
                <a:solidFill>
                  <a:schemeClr val="bg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290CB5FF-D1DD-18C6-C802-632A55BBCC10}"/>
                </a:ext>
              </a:extLst>
            </p:cNvPr>
            <p:cNvSpPr/>
            <p:nvPr/>
          </p:nvSpPr>
          <p:spPr>
            <a:xfrm>
              <a:off x="2901318" y="5663103"/>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Privatpersoner</a:t>
              </a:r>
            </a:p>
          </p:txBody>
        </p:sp>
      </p:grpSp>
      <p:sp>
        <p:nvSpPr>
          <p:cNvPr id="8" name="Platshållare för text 19">
            <a:extLst>
              <a:ext uri="{FF2B5EF4-FFF2-40B4-BE49-F238E27FC236}">
                <a16:creationId xmlns:a16="http://schemas.microsoft.com/office/drawing/2014/main" id="{6A77BD37-2CEF-1F24-CB8B-5EDA4FE5A83C}"/>
              </a:ext>
            </a:extLst>
          </p:cNvPr>
          <p:cNvSpPr>
            <a:spLocks noGrp="1"/>
          </p:cNvSpPr>
          <p:nvPr>
            <p:ph type="body" sz="quarter" idx="10"/>
          </p:nvPr>
        </p:nvSpPr>
        <p:spPr>
          <a:xfrm>
            <a:off x="6994566" y="2258402"/>
            <a:ext cx="4300683" cy="3833813"/>
          </a:xfrm>
        </p:spPr>
        <p:txBody>
          <a:bodyPr/>
          <a:lstStyle/>
          <a:p>
            <a:pPr marL="0" indent="0">
              <a:spcAft>
                <a:spcPts val="0"/>
              </a:spcAft>
              <a:buNone/>
            </a:pPr>
            <a:r>
              <a:rPr lang="sv-SE" dirty="0">
                <a:solidFill>
                  <a:srgbClr val="43433E"/>
                </a:solidFill>
                <a:ea typeface="Calibri" panose="020F0502020204030204" pitchFamily="34" charset="0"/>
                <a:cs typeface="Times New Roman" panose="02020603050405020304" pitchFamily="18" charset="0"/>
              </a:rPr>
              <a:t>Alla som på något sätt bidrar i hanteringen av en samhällsstörning kallas i beredskapssystemet för en aktör.</a:t>
            </a:r>
          </a:p>
          <a:p>
            <a:pPr marL="0" indent="0">
              <a:spcAft>
                <a:spcPts val="0"/>
              </a:spcAft>
              <a:buNone/>
            </a:pPr>
            <a:r>
              <a:rPr lang="sv-SE" dirty="0">
                <a:solidFill>
                  <a:srgbClr val="43433E"/>
                </a:solidFill>
                <a:ea typeface="Calibri" panose="020F0502020204030204" pitchFamily="34" charset="0"/>
                <a:cs typeface="Times New Roman" panose="02020603050405020304" pitchFamily="18" charset="0"/>
              </a:rPr>
              <a:t>Aktörerna kan vara offentliga, privata och frivilliga organisationer men också enskilda individer.  </a:t>
            </a:r>
          </a:p>
          <a:p>
            <a:pPr>
              <a:spcAft>
                <a:spcPts val="0"/>
              </a:spcAft>
            </a:pPr>
            <a:endParaRPr lang="sv-SE" dirty="0">
              <a:solidFill>
                <a:srgbClr val="43433E"/>
              </a:solidFill>
              <a:ea typeface="Calibri" panose="020F0502020204030204" pitchFamily="34" charset="0"/>
              <a:cs typeface="Times New Roman" panose="02020603050405020304" pitchFamily="18" charset="0"/>
            </a:endParaRPr>
          </a:p>
          <a:p>
            <a:endParaRPr lang="sv-SE" dirty="0">
              <a:solidFill>
                <a:srgbClr val="43433E"/>
              </a:solidFill>
            </a:endParaRPr>
          </a:p>
        </p:txBody>
      </p:sp>
    </p:spTree>
    <p:extLst>
      <p:ext uri="{BB962C8B-B14F-4D97-AF65-F5344CB8AC3E}">
        <p14:creationId xmlns:p14="http://schemas.microsoft.com/office/powerpoint/2010/main" val="410976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text 22">
            <a:extLst>
              <a:ext uri="{FF2B5EF4-FFF2-40B4-BE49-F238E27FC236}">
                <a16:creationId xmlns:a16="http://schemas.microsoft.com/office/drawing/2014/main" id="{7809837B-C327-7F92-9478-231769B58D23}"/>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dirty="0">
                <a:solidFill>
                  <a:srgbClr val="43433E"/>
                </a:solidFill>
              </a:rPr>
              <a:t>RIKSDAG </a:t>
            </a:r>
            <a:br>
              <a:rPr lang="sv-SE" dirty="0">
                <a:solidFill>
                  <a:srgbClr val="43433E"/>
                </a:solidFill>
              </a:rPr>
            </a:br>
            <a:r>
              <a:rPr lang="sv-SE" dirty="0">
                <a:solidFill>
                  <a:srgbClr val="43433E"/>
                </a:solidFill>
              </a:rPr>
              <a:t>OCH REGERING</a:t>
            </a:r>
          </a:p>
        </p:txBody>
      </p:sp>
      <p:pic>
        <p:nvPicPr>
          <p:cNvPr id="21" name="Platshållare för bild 9" descr="En illustration som visar en Sverigekarta.">
            <a:extLst>
              <a:ext uri="{FF2B5EF4-FFF2-40B4-BE49-F238E27FC236}">
                <a16:creationId xmlns:a16="http://schemas.microsoft.com/office/drawing/2014/main" id="{6E2AE971-E174-952A-9910-AAC58A7833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3" name="Grupp 2">
            <a:extLst>
              <a:ext uri="{FF2B5EF4-FFF2-40B4-BE49-F238E27FC236}">
                <a16:creationId xmlns:a16="http://schemas.microsoft.com/office/drawing/2014/main" id="{98105AD1-DC87-4280-1894-A8F6A5DA6526}"/>
              </a:ext>
              <a:ext uri="{C183D7F6-B498-43B3-948B-1728B52AA6E4}">
                <adec:decorative xmlns:adec="http://schemas.microsoft.com/office/drawing/2017/decorative" xmlns="" val="1"/>
              </a:ext>
            </a:extLst>
          </p:cNvPr>
          <p:cNvGrpSpPr/>
          <p:nvPr/>
        </p:nvGrpSpPr>
        <p:grpSpPr>
          <a:xfrm>
            <a:off x="2901318" y="654897"/>
            <a:ext cx="3194682" cy="5548206"/>
            <a:chOff x="2901318" y="654897"/>
            <a:chExt cx="3194682" cy="5548206"/>
          </a:xfrm>
        </p:grpSpPr>
        <p:sp>
          <p:nvSpPr>
            <p:cNvPr id="4" name="Rektangel 3">
              <a:extLst>
                <a:ext uri="{FF2B5EF4-FFF2-40B4-BE49-F238E27FC236}">
                  <a16:creationId xmlns:a16="http://schemas.microsoft.com/office/drawing/2014/main" id="{3F627949-85C4-E3FF-33C6-876D84B18526}"/>
                </a:ext>
              </a:extLst>
            </p:cNvPr>
            <p:cNvSpPr/>
            <p:nvPr/>
          </p:nvSpPr>
          <p:spPr>
            <a:xfrm>
              <a:off x="2901318" y="654897"/>
              <a:ext cx="3194682" cy="540000"/>
            </a:xfrm>
            <a:prstGeom prst="rect">
              <a:avLst/>
            </a:prstGeom>
            <a:solidFill>
              <a:srgbClr val="E2E2E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tx1"/>
                  </a:solidFill>
                  <a:latin typeface="+mj-lt"/>
                  <a:cs typeface="Arial" panose="020B0604020202020204" pitchFamily="34" charset="0"/>
                </a:rPr>
                <a:t>Riksdag och regering</a:t>
              </a:r>
            </a:p>
          </p:txBody>
        </p:sp>
        <p:sp>
          <p:nvSpPr>
            <p:cNvPr id="12" name="Rektangel 11">
              <a:extLst>
                <a:ext uri="{FF2B5EF4-FFF2-40B4-BE49-F238E27FC236}">
                  <a16:creationId xmlns:a16="http://schemas.microsoft.com/office/drawing/2014/main" id="{76E74F24-2A59-4F07-7AE7-33C3080505BA}"/>
                </a:ext>
              </a:extLst>
            </p:cNvPr>
            <p:cNvSpPr/>
            <p:nvPr/>
          </p:nvSpPr>
          <p:spPr>
            <a:xfrm>
              <a:off x="2901318" y="1370355"/>
              <a:ext cx="3194682" cy="540000"/>
            </a:xfrm>
            <a:prstGeom prst="rect">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13" name="Rektangel 12">
              <a:extLst>
                <a:ext uri="{FF2B5EF4-FFF2-40B4-BE49-F238E27FC236}">
                  <a16:creationId xmlns:a16="http://schemas.microsoft.com/office/drawing/2014/main" id="{88A4F617-DD35-9355-A6F2-AF538BD28531}"/>
                </a:ext>
              </a:extLst>
            </p:cNvPr>
            <p:cNvSpPr/>
            <p:nvPr/>
          </p:nvSpPr>
          <p:spPr>
            <a:xfrm>
              <a:off x="2901318" y="2085813"/>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Länsstyrelser</a:t>
              </a:r>
            </a:p>
          </p:txBody>
        </p:sp>
        <p:sp>
          <p:nvSpPr>
            <p:cNvPr id="14" name="Rektangel 13">
              <a:extLst>
                <a:ext uri="{FF2B5EF4-FFF2-40B4-BE49-F238E27FC236}">
                  <a16:creationId xmlns:a16="http://schemas.microsoft.com/office/drawing/2014/main" id="{53939468-DD18-1C04-3D30-FBE37E6DC9FC}"/>
                </a:ext>
              </a:extLst>
            </p:cNvPr>
            <p:cNvSpPr/>
            <p:nvPr/>
          </p:nvSpPr>
          <p:spPr>
            <a:xfrm>
              <a:off x="2901318" y="2801271"/>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Regioner</a:t>
              </a:r>
            </a:p>
          </p:txBody>
        </p:sp>
        <p:sp>
          <p:nvSpPr>
            <p:cNvPr id="15" name="Rektangel 14">
              <a:extLst>
                <a:ext uri="{FF2B5EF4-FFF2-40B4-BE49-F238E27FC236}">
                  <a16:creationId xmlns:a16="http://schemas.microsoft.com/office/drawing/2014/main" id="{214D65A1-D53C-E8EC-894D-26850115EC03}"/>
                </a:ext>
              </a:extLst>
            </p:cNvPr>
            <p:cNvSpPr/>
            <p:nvPr/>
          </p:nvSpPr>
          <p:spPr>
            <a:xfrm>
              <a:off x="2901318" y="3516729"/>
              <a:ext cx="3194682" cy="540000"/>
            </a:xfrm>
            <a:prstGeom prst="rect">
              <a:avLst/>
            </a:prstGeom>
            <a:solidFill>
              <a:srgbClr val="CC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Kommuner</a:t>
              </a:r>
            </a:p>
          </p:txBody>
        </p:sp>
        <p:sp>
          <p:nvSpPr>
            <p:cNvPr id="16" name="Rektangel 15">
              <a:extLst>
                <a:ext uri="{FF2B5EF4-FFF2-40B4-BE49-F238E27FC236}">
                  <a16:creationId xmlns:a16="http://schemas.microsoft.com/office/drawing/2014/main" id="{4496D6E7-C620-C70A-BA04-33E5BB69C774}"/>
                </a:ext>
              </a:extLst>
            </p:cNvPr>
            <p:cNvSpPr/>
            <p:nvPr/>
          </p:nvSpPr>
          <p:spPr>
            <a:xfrm>
              <a:off x="2901318" y="4232187"/>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Näringslivet</a:t>
              </a:r>
            </a:p>
          </p:txBody>
        </p:sp>
        <p:sp>
          <p:nvSpPr>
            <p:cNvPr id="17" name="Rektangel 16">
              <a:extLst>
                <a:ext uri="{FF2B5EF4-FFF2-40B4-BE49-F238E27FC236}">
                  <a16:creationId xmlns:a16="http://schemas.microsoft.com/office/drawing/2014/main" id="{E27CFEC3-D56E-1C1D-9D51-AEE13BF1259F}"/>
                </a:ext>
              </a:extLst>
            </p:cNvPr>
            <p:cNvSpPr/>
            <p:nvPr/>
          </p:nvSpPr>
          <p:spPr>
            <a:xfrm>
              <a:off x="2901318" y="4947645"/>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bg1"/>
                  </a:solidFill>
                  <a:latin typeface="+mj-lt"/>
                  <a:cs typeface="Arial" panose="020B0604020202020204" pitchFamily="34" charset="0"/>
                </a:rPr>
                <a:t>Frivilliga</a:t>
              </a:r>
              <a:endParaRPr lang="sv-SE" sz="1600" b="1" dirty="0">
                <a:solidFill>
                  <a:schemeClr val="bg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290CB5FF-D1DD-18C6-C802-632A55BBCC10}"/>
                </a:ext>
              </a:extLst>
            </p:cNvPr>
            <p:cNvSpPr/>
            <p:nvPr/>
          </p:nvSpPr>
          <p:spPr>
            <a:xfrm>
              <a:off x="2901318" y="5663103"/>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Privatpersoner</a:t>
              </a:r>
            </a:p>
          </p:txBody>
        </p:sp>
      </p:grpSp>
      <p:sp>
        <p:nvSpPr>
          <p:cNvPr id="8" name="Platshållare för text 3">
            <a:extLst>
              <a:ext uri="{FF2B5EF4-FFF2-40B4-BE49-F238E27FC236}">
                <a16:creationId xmlns:a16="http://schemas.microsoft.com/office/drawing/2014/main" id="{DC6C0E1E-8726-2467-AF23-E47034AA29E1}"/>
              </a:ext>
            </a:extLst>
          </p:cNvPr>
          <p:cNvSpPr>
            <a:spLocks noGrp="1"/>
          </p:cNvSpPr>
          <p:nvPr>
            <p:ph type="body" sz="quarter" idx="10"/>
          </p:nvPr>
        </p:nvSpPr>
        <p:spPr>
          <a:xfrm>
            <a:off x="6994566" y="2258402"/>
            <a:ext cx="4300521" cy="3833813"/>
          </a:xfrm>
        </p:spPr>
        <p:txBody>
          <a:bodyPr/>
          <a:lstStyle/>
          <a:p>
            <a:pPr marL="0" indent="0">
              <a:buNone/>
            </a:pPr>
            <a:r>
              <a:rPr lang="sv-SE" dirty="0">
                <a:solidFill>
                  <a:srgbClr val="43433E"/>
                </a:solidFill>
                <a:ea typeface="Calibri" panose="020F0502020204030204" pitchFamily="34" charset="0"/>
                <a:cs typeface="Times New Roman" panose="02020603050405020304" pitchFamily="18" charset="0"/>
              </a:rPr>
              <a:t>Regeringen har en viktig </a:t>
            </a:r>
            <a:br>
              <a:rPr lang="sv-SE" dirty="0">
                <a:solidFill>
                  <a:srgbClr val="43433E"/>
                </a:solidFill>
                <a:ea typeface="Calibri" panose="020F0502020204030204" pitchFamily="34" charset="0"/>
                <a:cs typeface="Times New Roman" panose="02020603050405020304" pitchFamily="18" charset="0"/>
              </a:rPr>
            </a:br>
            <a:r>
              <a:rPr lang="sv-SE" dirty="0">
                <a:solidFill>
                  <a:srgbClr val="43433E"/>
                </a:solidFill>
                <a:ea typeface="Calibri" panose="020F0502020204030204" pitchFamily="34" charset="0"/>
                <a:cs typeface="Times New Roman" panose="02020603050405020304" pitchFamily="18" charset="0"/>
              </a:rPr>
              <a:t>roll i totalförsvaret att styra myndigheterna och där-med prioriteringarna för beredskapsplaneringen.</a:t>
            </a:r>
            <a:endParaRPr lang="sv-SE" dirty="0">
              <a:solidFill>
                <a:srgbClr val="43433E"/>
              </a:solidFill>
            </a:endParaRPr>
          </a:p>
        </p:txBody>
      </p:sp>
    </p:spTree>
    <p:extLst>
      <p:ext uri="{BB962C8B-B14F-4D97-AF65-F5344CB8AC3E}">
        <p14:creationId xmlns:p14="http://schemas.microsoft.com/office/powerpoint/2010/main" val="229352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2767FBBA-8AF4-6E27-6C5D-F2246936017A}"/>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dirty="0"/>
              <a:t>CENTRALA MYNDIGHETER</a:t>
            </a:r>
          </a:p>
        </p:txBody>
      </p:sp>
      <p:pic>
        <p:nvPicPr>
          <p:cNvPr id="16" name="Platshållare för bild 9" descr="En illustration som visar en Sverigekarta.">
            <a:extLst>
              <a:ext uri="{FF2B5EF4-FFF2-40B4-BE49-F238E27FC236}">
                <a16:creationId xmlns:a16="http://schemas.microsoft.com/office/drawing/2014/main" id="{5D0CC37F-FAD8-A921-85EF-691B13349BD0}"/>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3" name="Grupp 2">
            <a:extLst>
              <a:ext uri="{FF2B5EF4-FFF2-40B4-BE49-F238E27FC236}">
                <a16:creationId xmlns:a16="http://schemas.microsoft.com/office/drawing/2014/main" id="{CE102586-F87B-C9D4-050F-DD4CB8CF1AD0}"/>
              </a:ext>
              <a:ext uri="{C183D7F6-B498-43B3-948B-1728B52AA6E4}">
                <adec:decorative xmlns:adec="http://schemas.microsoft.com/office/drawing/2017/decorative" xmlns="" val="1"/>
              </a:ext>
            </a:extLst>
          </p:cNvPr>
          <p:cNvGrpSpPr/>
          <p:nvPr/>
        </p:nvGrpSpPr>
        <p:grpSpPr>
          <a:xfrm>
            <a:off x="2901318" y="654897"/>
            <a:ext cx="3194682" cy="5549744"/>
            <a:chOff x="2901318" y="654897"/>
            <a:chExt cx="3194682" cy="5549744"/>
          </a:xfrm>
        </p:grpSpPr>
        <p:sp>
          <p:nvSpPr>
            <p:cNvPr id="72" name="Rektangel 71">
              <a:extLst>
                <a:ext uri="{FF2B5EF4-FFF2-40B4-BE49-F238E27FC236}">
                  <a16:creationId xmlns:a16="http://schemas.microsoft.com/office/drawing/2014/main" id="{F4EC2B7A-26C6-CEF9-888F-180D1C23D1E5}"/>
                </a:ext>
              </a:extLst>
            </p:cNvPr>
            <p:cNvSpPr/>
            <p:nvPr/>
          </p:nvSpPr>
          <p:spPr>
            <a:xfrm>
              <a:off x="2901318" y="6548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73" name="Rektangel 72">
              <a:extLst>
                <a:ext uri="{FF2B5EF4-FFF2-40B4-BE49-F238E27FC236}">
                  <a16:creationId xmlns:a16="http://schemas.microsoft.com/office/drawing/2014/main" id="{67D5361D-22BB-5870-E71C-196025DF49ED}"/>
                </a:ext>
              </a:extLst>
            </p:cNvPr>
            <p:cNvSpPr/>
            <p:nvPr/>
          </p:nvSpPr>
          <p:spPr>
            <a:xfrm>
              <a:off x="2901318" y="2084862"/>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74" name="Rektangel 73">
              <a:extLst>
                <a:ext uri="{FF2B5EF4-FFF2-40B4-BE49-F238E27FC236}">
                  <a16:creationId xmlns:a16="http://schemas.microsoft.com/office/drawing/2014/main" id="{647660CD-E971-0B6F-5657-7A355588DB13}"/>
                </a:ext>
              </a:extLst>
            </p:cNvPr>
            <p:cNvSpPr/>
            <p:nvPr/>
          </p:nvSpPr>
          <p:spPr>
            <a:xfrm>
              <a:off x="2901318" y="2804709"/>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75" name="Rektangel 74">
              <a:extLst>
                <a:ext uri="{FF2B5EF4-FFF2-40B4-BE49-F238E27FC236}">
                  <a16:creationId xmlns:a16="http://schemas.microsoft.com/office/drawing/2014/main" id="{CF390A95-3CB2-7CC8-60C0-26C188EF5F8E}"/>
                </a:ext>
              </a:extLst>
            </p:cNvPr>
            <p:cNvSpPr/>
            <p:nvPr/>
          </p:nvSpPr>
          <p:spPr>
            <a:xfrm>
              <a:off x="2901318" y="352455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76" name="Rektangel 75">
              <a:extLst>
                <a:ext uri="{FF2B5EF4-FFF2-40B4-BE49-F238E27FC236}">
                  <a16:creationId xmlns:a16="http://schemas.microsoft.com/office/drawing/2014/main" id="{4109FC07-0F12-5B70-E497-7BCAF7FC194E}"/>
                </a:ext>
              </a:extLst>
            </p:cNvPr>
            <p:cNvSpPr/>
            <p:nvPr/>
          </p:nvSpPr>
          <p:spPr>
            <a:xfrm>
              <a:off x="2901318" y="423467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77" name="Rektangel 76">
              <a:extLst>
                <a:ext uri="{FF2B5EF4-FFF2-40B4-BE49-F238E27FC236}">
                  <a16:creationId xmlns:a16="http://schemas.microsoft.com/office/drawing/2014/main" id="{B6A23CCE-3B2C-F912-0BB1-BBD15FB2F690}"/>
                </a:ext>
              </a:extLst>
            </p:cNvPr>
            <p:cNvSpPr/>
            <p:nvPr/>
          </p:nvSpPr>
          <p:spPr>
            <a:xfrm>
              <a:off x="2901318" y="4944794"/>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78" name="Rektangel 77">
              <a:extLst>
                <a:ext uri="{FF2B5EF4-FFF2-40B4-BE49-F238E27FC236}">
                  <a16:creationId xmlns:a16="http://schemas.microsoft.com/office/drawing/2014/main" id="{EE8F35C2-D7F7-1741-B2B6-04E3983454CB}"/>
                </a:ext>
              </a:extLst>
            </p:cNvPr>
            <p:cNvSpPr/>
            <p:nvPr/>
          </p:nvSpPr>
          <p:spPr>
            <a:xfrm>
              <a:off x="2901318" y="5664641"/>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7" name="Rektangel 16">
              <a:extLst>
                <a:ext uri="{FF2B5EF4-FFF2-40B4-BE49-F238E27FC236}">
                  <a16:creationId xmlns:a16="http://schemas.microsoft.com/office/drawing/2014/main" id="{221498FF-D786-9D74-8929-20B94F59DA14}"/>
                </a:ext>
              </a:extLst>
            </p:cNvPr>
            <p:cNvSpPr/>
            <p:nvPr/>
          </p:nvSpPr>
          <p:spPr>
            <a:xfrm>
              <a:off x="2901318" y="654897"/>
              <a:ext cx="3194682" cy="540000"/>
            </a:xfrm>
            <a:prstGeom prst="rect">
              <a:avLst/>
            </a:prstGeom>
            <a:solidFill>
              <a:srgbClr val="E2E2E1">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rgbClr val="C5C5C2"/>
                  </a:solidFill>
                  <a:latin typeface="+mj-lt"/>
                  <a:cs typeface="Arial" panose="020B0604020202020204" pitchFamily="34" charset="0"/>
                </a:rPr>
                <a:t>Riksdag och regering</a:t>
              </a:r>
            </a:p>
          </p:txBody>
        </p:sp>
        <p:sp>
          <p:nvSpPr>
            <p:cNvPr id="18" name="Rektangel 17">
              <a:extLst>
                <a:ext uri="{FF2B5EF4-FFF2-40B4-BE49-F238E27FC236}">
                  <a16:creationId xmlns:a16="http://schemas.microsoft.com/office/drawing/2014/main" id="{572B373B-E750-A21B-C578-60DF6BD9A447}"/>
                </a:ext>
              </a:extLst>
            </p:cNvPr>
            <p:cNvSpPr/>
            <p:nvPr/>
          </p:nvSpPr>
          <p:spPr>
            <a:xfrm>
              <a:off x="2901318" y="1370355"/>
              <a:ext cx="3194682" cy="540000"/>
            </a:xfrm>
            <a:prstGeom prst="rect">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19" name="Rektangel 18">
              <a:extLst>
                <a:ext uri="{FF2B5EF4-FFF2-40B4-BE49-F238E27FC236}">
                  <a16:creationId xmlns:a16="http://schemas.microsoft.com/office/drawing/2014/main" id="{8685E576-AEDC-58CF-A1D8-50007148A020}"/>
                </a:ext>
              </a:extLst>
            </p:cNvPr>
            <p:cNvSpPr/>
            <p:nvPr/>
          </p:nvSpPr>
          <p:spPr>
            <a:xfrm>
              <a:off x="2901318" y="2085813"/>
              <a:ext cx="3194682" cy="540000"/>
            </a:xfrm>
            <a:prstGeom prst="rect">
              <a:avLst/>
            </a:prstGeom>
            <a:solidFill>
              <a:srgbClr val="822757">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Länsstyrelser</a:t>
              </a:r>
            </a:p>
          </p:txBody>
        </p:sp>
        <p:sp>
          <p:nvSpPr>
            <p:cNvPr id="20" name="Rektangel 19">
              <a:extLst>
                <a:ext uri="{FF2B5EF4-FFF2-40B4-BE49-F238E27FC236}">
                  <a16:creationId xmlns:a16="http://schemas.microsoft.com/office/drawing/2014/main" id="{1CE77C1F-9733-F397-4DEA-188B4022C1AA}"/>
                </a:ext>
              </a:extLst>
            </p:cNvPr>
            <p:cNvSpPr/>
            <p:nvPr/>
          </p:nvSpPr>
          <p:spPr>
            <a:xfrm>
              <a:off x="2901318" y="2801271"/>
              <a:ext cx="3194682" cy="540000"/>
            </a:xfrm>
            <a:prstGeom prst="rect">
              <a:avLst/>
            </a:prstGeom>
            <a:solidFill>
              <a:srgbClr val="822757">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Regioner</a:t>
              </a:r>
            </a:p>
          </p:txBody>
        </p:sp>
        <p:sp>
          <p:nvSpPr>
            <p:cNvPr id="21" name="Rektangel 20">
              <a:extLst>
                <a:ext uri="{FF2B5EF4-FFF2-40B4-BE49-F238E27FC236}">
                  <a16:creationId xmlns:a16="http://schemas.microsoft.com/office/drawing/2014/main" id="{2F9BD8C4-5DCB-5969-7B58-EA9B7BA510F3}"/>
                </a:ext>
              </a:extLst>
            </p:cNvPr>
            <p:cNvSpPr/>
            <p:nvPr/>
          </p:nvSpPr>
          <p:spPr>
            <a:xfrm>
              <a:off x="2901318" y="3516729"/>
              <a:ext cx="3194682" cy="540000"/>
            </a:xfrm>
            <a:prstGeom prst="rect">
              <a:avLst/>
            </a:prstGeom>
            <a:solidFill>
              <a:srgbClr val="CC0000">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Kommuner</a:t>
              </a:r>
            </a:p>
          </p:txBody>
        </p:sp>
        <p:sp>
          <p:nvSpPr>
            <p:cNvPr id="22" name="Rektangel 21">
              <a:extLst>
                <a:ext uri="{FF2B5EF4-FFF2-40B4-BE49-F238E27FC236}">
                  <a16:creationId xmlns:a16="http://schemas.microsoft.com/office/drawing/2014/main" id="{34E42790-2BCD-C736-52C9-6AF265738458}"/>
                </a:ext>
              </a:extLst>
            </p:cNvPr>
            <p:cNvSpPr/>
            <p:nvPr/>
          </p:nvSpPr>
          <p:spPr>
            <a:xfrm>
              <a:off x="2901318" y="4232187"/>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Näringslivet</a:t>
              </a:r>
            </a:p>
          </p:txBody>
        </p:sp>
        <p:sp>
          <p:nvSpPr>
            <p:cNvPr id="23" name="Rektangel 22">
              <a:extLst>
                <a:ext uri="{FF2B5EF4-FFF2-40B4-BE49-F238E27FC236}">
                  <a16:creationId xmlns:a16="http://schemas.microsoft.com/office/drawing/2014/main" id="{EA5A4A72-8F47-080B-162F-3399B43B30DD}"/>
                </a:ext>
              </a:extLst>
            </p:cNvPr>
            <p:cNvSpPr/>
            <p:nvPr/>
          </p:nvSpPr>
          <p:spPr>
            <a:xfrm>
              <a:off x="2901318" y="4947645"/>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accent4">
                      <a:lumMod val="20000"/>
                      <a:lumOff val="80000"/>
                    </a:schemeClr>
                  </a:solidFill>
                  <a:latin typeface="+mj-lt"/>
                  <a:cs typeface="Arial" panose="020B0604020202020204" pitchFamily="34" charset="0"/>
                </a:rPr>
                <a:t>Frivilliga</a:t>
              </a:r>
              <a:endParaRPr lang="sv-SE" sz="1600" b="1" dirty="0">
                <a:solidFill>
                  <a:schemeClr val="accent4">
                    <a:lumMod val="20000"/>
                    <a:lumOff val="80000"/>
                  </a:schemeClr>
                </a:solidFill>
                <a:latin typeface="+mj-lt"/>
                <a:cs typeface="Arial" panose="020B0604020202020204" pitchFamily="34" charset="0"/>
              </a:endParaRPr>
            </a:p>
          </p:txBody>
        </p:sp>
        <p:sp>
          <p:nvSpPr>
            <p:cNvPr id="24" name="Rektangel 23">
              <a:extLst>
                <a:ext uri="{FF2B5EF4-FFF2-40B4-BE49-F238E27FC236}">
                  <a16:creationId xmlns:a16="http://schemas.microsoft.com/office/drawing/2014/main" id="{DE0BA585-663E-8AF1-6C85-D7B841F477AA}"/>
                </a:ext>
              </a:extLst>
            </p:cNvPr>
            <p:cNvSpPr/>
            <p:nvPr/>
          </p:nvSpPr>
          <p:spPr>
            <a:xfrm>
              <a:off x="2901318" y="5663103"/>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Privatpersoner</a:t>
              </a:r>
            </a:p>
          </p:txBody>
        </p:sp>
      </p:grpSp>
      <p:sp>
        <p:nvSpPr>
          <p:cNvPr id="8" name="Platshållare för text 6">
            <a:extLst>
              <a:ext uri="{FF2B5EF4-FFF2-40B4-BE49-F238E27FC236}">
                <a16:creationId xmlns:a16="http://schemas.microsoft.com/office/drawing/2014/main" id="{7E3EBE6B-C095-A266-B780-E58435FDB570}"/>
              </a:ext>
            </a:extLst>
          </p:cNvPr>
          <p:cNvSpPr>
            <a:spLocks noGrp="1"/>
          </p:cNvSpPr>
          <p:nvPr>
            <p:ph type="body" sz="quarter" idx="10"/>
          </p:nvPr>
        </p:nvSpPr>
        <p:spPr>
          <a:xfrm>
            <a:off x="6994566" y="2258402"/>
            <a:ext cx="4056293" cy="3833813"/>
          </a:xfrm>
        </p:spPr>
        <p:txBody>
          <a:bodyPr/>
          <a:lstStyle/>
          <a:p>
            <a:pPr marL="0" indent="0">
              <a:spcAft>
                <a:spcPts val="0"/>
              </a:spcAft>
              <a:buNone/>
            </a:pPr>
            <a:r>
              <a:rPr lang="sv-SE" dirty="0">
                <a:ea typeface="Calibri" panose="020F0502020204030204" pitchFamily="34" charset="0"/>
                <a:cs typeface="Times New Roman" panose="02020603050405020304" pitchFamily="18" charset="0"/>
              </a:rPr>
              <a:t>Har ett ansvar att minska sårbarheter i samhället inom sitt område och utveckla en god förmåga att hantera sina uppgifter i vardagen och under samhällsstörningar. </a:t>
            </a:r>
          </a:p>
          <a:p>
            <a:endParaRPr lang="sv-SE" dirty="0"/>
          </a:p>
        </p:txBody>
      </p:sp>
    </p:spTree>
    <p:extLst>
      <p:ext uri="{BB962C8B-B14F-4D97-AF65-F5344CB8AC3E}">
        <p14:creationId xmlns:p14="http://schemas.microsoft.com/office/powerpoint/2010/main" val="68624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latshållare för text 42">
            <a:extLst>
              <a:ext uri="{FF2B5EF4-FFF2-40B4-BE49-F238E27FC236}">
                <a16:creationId xmlns:a16="http://schemas.microsoft.com/office/drawing/2014/main" id="{A5D3091E-7550-783D-7357-1E337C611241}"/>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a:t>LÄNSSTYRELSER</a:t>
            </a:r>
          </a:p>
        </p:txBody>
      </p:sp>
      <p:pic>
        <p:nvPicPr>
          <p:cNvPr id="15" name="Platshållare för bild 9" descr="En illustration som visar en Sverigekarta.">
            <a:extLst>
              <a:ext uri="{FF2B5EF4-FFF2-40B4-BE49-F238E27FC236}">
                <a16:creationId xmlns:a16="http://schemas.microsoft.com/office/drawing/2014/main" id="{FA9B471A-A309-89C6-F6D5-C5E064757EFA}"/>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38" name="Grupp 37">
            <a:extLst>
              <a:ext uri="{FF2B5EF4-FFF2-40B4-BE49-F238E27FC236}">
                <a16:creationId xmlns:a16="http://schemas.microsoft.com/office/drawing/2014/main" id="{5C2D0A1E-5E71-0CAA-1EA7-7BA97D1E4EF4}"/>
              </a:ext>
              <a:ext uri="{C183D7F6-B498-43B3-948B-1728B52AA6E4}">
                <adec:decorative xmlns:adec="http://schemas.microsoft.com/office/drawing/2017/decorative" xmlns="" val="1"/>
              </a:ext>
            </a:extLst>
          </p:cNvPr>
          <p:cNvGrpSpPr/>
          <p:nvPr/>
        </p:nvGrpSpPr>
        <p:grpSpPr>
          <a:xfrm>
            <a:off x="2901318" y="654897"/>
            <a:ext cx="3194682" cy="5549744"/>
            <a:chOff x="2901318" y="654897"/>
            <a:chExt cx="3194682" cy="5549744"/>
          </a:xfrm>
        </p:grpSpPr>
        <p:sp>
          <p:nvSpPr>
            <p:cNvPr id="37" name="Rektangel 36">
              <a:extLst>
                <a:ext uri="{FF2B5EF4-FFF2-40B4-BE49-F238E27FC236}">
                  <a16:creationId xmlns:a16="http://schemas.microsoft.com/office/drawing/2014/main" id="{079DFF0D-8755-3A3D-C7B9-BBB5F715AAA5}"/>
                </a:ext>
              </a:extLst>
            </p:cNvPr>
            <p:cNvSpPr/>
            <p:nvPr/>
          </p:nvSpPr>
          <p:spPr>
            <a:xfrm>
              <a:off x="2901318" y="13787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3" name="Rektangel 12">
              <a:extLst>
                <a:ext uri="{FF2B5EF4-FFF2-40B4-BE49-F238E27FC236}">
                  <a16:creationId xmlns:a16="http://schemas.microsoft.com/office/drawing/2014/main" id="{B39B0049-D224-69C9-F32F-FE6FF7192560}"/>
                </a:ext>
              </a:extLst>
            </p:cNvPr>
            <p:cNvSpPr/>
            <p:nvPr/>
          </p:nvSpPr>
          <p:spPr>
            <a:xfrm>
              <a:off x="2901318" y="6548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4" name="Rektangel 13">
              <a:extLst>
                <a:ext uri="{FF2B5EF4-FFF2-40B4-BE49-F238E27FC236}">
                  <a16:creationId xmlns:a16="http://schemas.microsoft.com/office/drawing/2014/main" id="{C68F3A94-4D89-758C-F425-412DD6577D30}"/>
                </a:ext>
              </a:extLst>
            </p:cNvPr>
            <p:cNvSpPr/>
            <p:nvPr/>
          </p:nvSpPr>
          <p:spPr>
            <a:xfrm>
              <a:off x="2901318" y="2084862"/>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4" name="Rektangel 23">
              <a:extLst>
                <a:ext uri="{FF2B5EF4-FFF2-40B4-BE49-F238E27FC236}">
                  <a16:creationId xmlns:a16="http://schemas.microsoft.com/office/drawing/2014/main" id="{69648ED4-A43B-5EE2-B294-1397E501CDD7}"/>
                </a:ext>
              </a:extLst>
            </p:cNvPr>
            <p:cNvSpPr/>
            <p:nvPr/>
          </p:nvSpPr>
          <p:spPr>
            <a:xfrm>
              <a:off x="2901318" y="2804709"/>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5" name="Rektangel 24">
              <a:extLst>
                <a:ext uri="{FF2B5EF4-FFF2-40B4-BE49-F238E27FC236}">
                  <a16:creationId xmlns:a16="http://schemas.microsoft.com/office/drawing/2014/main" id="{CBED6CEA-9AA6-4F52-5149-7B2D0E49E361}"/>
                </a:ext>
              </a:extLst>
            </p:cNvPr>
            <p:cNvSpPr/>
            <p:nvPr/>
          </p:nvSpPr>
          <p:spPr>
            <a:xfrm>
              <a:off x="2901318" y="352455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6" name="Rektangel 25">
              <a:extLst>
                <a:ext uri="{FF2B5EF4-FFF2-40B4-BE49-F238E27FC236}">
                  <a16:creationId xmlns:a16="http://schemas.microsoft.com/office/drawing/2014/main" id="{6438C3AF-C877-F279-E7AE-8C9CF508A2A2}"/>
                </a:ext>
              </a:extLst>
            </p:cNvPr>
            <p:cNvSpPr/>
            <p:nvPr/>
          </p:nvSpPr>
          <p:spPr>
            <a:xfrm>
              <a:off x="2901318" y="423467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7" name="Rektangel 26">
              <a:extLst>
                <a:ext uri="{FF2B5EF4-FFF2-40B4-BE49-F238E27FC236}">
                  <a16:creationId xmlns:a16="http://schemas.microsoft.com/office/drawing/2014/main" id="{8D922103-D9EB-7421-09C9-A1B4DF966436}"/>
                </a:ext>
              </a:extLst>
            </p:cNvPr>
            <p:cNvSpPr/>
            <p:nvPr/>
          </p:nvSpPr>
          <p:spPr>
            <a:xfrm>
              <a:off x="2901318" y="4944794"/>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8" name="Rektangel 27">
              <a:extLst>
                <a:ext uri="{FF2B5EF4-FFF2-40B4-BE49-F238E27FC236}">
                  <a16:creationId xmlns:a16="http://schemas.microsoft.com/office/drawing/2014/main" id="{E5863012-820E-66D2-40D0-0D6BA260BD87}"/>
                </a:ext>
              </a:extLst>
            </p:cNvPr>
            <p:cNvSpPr/>
            <p:nvPr/>
          </p:nvSpPr>
          <p:spPr>
            <a:xfrm>
              <a:off x="2901318" y="5664641"/>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9" name="Rektangel 28">
              <a:extLst>
                <a:ext uri="{FF2B5EF4-FFF2-40B4-BE49-F238E27FC236}">
                  <a16:creationId xmlns:a16="http://schemas.microsoft.com/office/drawing/2014/main" id="{F17D08F4-05C7-4BB8-B269-DD97BD73A109}"/>
                </a:ext>
              </a:extLst>
            </p:cNvPr>
            <p:cNvSpPr/>
            <p:nvPr/>
          </p:nvSpPr>
          <p:spPr>
            <a:xfrm>
              <a:off x="2901318" y="654897"/>
              <a:ext cx="3194682" cy="540000"/>
            </a:xfrm>
            <a:prstGeom prst="rect">
              <a:avLst/>
            </a:prstGeom>
            <a:solidFill>
              <a:srgbClr val="E2E2E1">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rgbClr val="C5C5C2"/>
                  </a:solidFill>
                  <a:latin typeface="+mj-lt"/>
                  <a:cs typeface="Arial" panose="020B0604020202020204" pitchFamily="34" charset="0"/>
                </a:rPr>
                <a:t>Riksdag och regering</a:t>
              </a:r>
            </a:p>
          </p:txBody>
        </p:sp>
        <p:sp>
          <p:nvSpPr>
            <p:cNvPr id="30" name="Rektangel 29">
              <a:extLst>
                <a:ext uri="{FF2B5EF4-FFF2-40B4-BE49-F238E27FC236}">
                  <a16:creationId xmlns:a16="http://schemas.microsoft.com/office/drawing/2014/main" id="{D688CBCB-7C09-1DFF-9334-A97C757A96DF}"/>
                </a:ext>
              </a:extLst>
            </p:cNvPr>
            <p:cNvSpPr/>
            <p:nvPr/>
          </p:nvSpPr>
          <p:spPr>
            <a:xfrm>
              <a:off x="2901318" y="1370355"/>
              <a:ext cx="3194682" cy="540000"/>
            </a:xfrm>
            <a:prstGeom prst="rect">
              <a:avLst/>
            </a:prstGeom>
            <a:solidFill>
              <a:srgbClr val="6F6E67">
                <a:alpha val="4964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31" name="Rektangel 30">
              <a:extLst>
                <a:ext uri="{FF2B5EF4-FFF2-40B4-BE49-F238E27FC236}">
                  <a16:creationId xmlns:a16="http://schemas.microsoft.com/office/drawing/2014/main" id="{7FDC88FC-DC03-4F3A-EBC1-8B1D3380E882}"/>
                </a:ext>
              </a:extLst>
            </p:cNvPr>
            <p:cNvSpPr/>
            <p:nvPr/>
          </p:nvSpPr>
          <p:spPr>
            <a:xfrm>
              <a:off x="2901318" y="2085813"/>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Länsstyrelser</a:t>
              </a:r>
            </a:p>
          </p:txBody>
        </p:sp>
        <p:sp>
          <p:nvSpPr>
            <p:cNvPr id="32" name="Rektangel 31">
              <a:extLst>
                <a:ext uri="{FF2B5EF4-FFF2-40B4-BE49-F238E27FC236}">
                  <a16:creationId xmlns:a16="http://schemas.microsoft.com/office/drawing/2014/main" id="{F1D4AC98-693E-C848-572F-979CFBD40A70}"/>
                </a:ext>
              </a:extLst>
            </p:cNvPr>
            <p:cNvSpPr/>
            <p:nvPr/>
          </p:nvSpPr>
          <p:spPr>
            <a:xfrm>
              <a:off x="2901318" y="2801271"/>
              <a:ext cx="3194682" cy="540000"/>
            </a:xfrm>
            <a:prstGeom prst="rect">
              <a:avLst/>
            </a:prstGeom>
            <a:solidFill>
              <a:srgbClr val="822757">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Regioner</a:t>
              </a:r>
            </a:p>
          </p:txBody>
        </p:sp>
        <p:sp>
          <p:nvSpPr>
            <p:cNvPr id="33" name="Rektangel 32">
              <a:extLst>
                <a:ext uri="{FF2B5EF4-FFF2-40B4-BE49-F238E27FC236}">
                  <a16:creationId xmlns:a16="http://schemas.microsoft.com/office/drawing/2014/main" id="{F618103A-1A48-42C0-B545-B5D0D62CE2D0}"/>
                </a:ext>
              </a:extLst>
            </p:cNvPr>
            <p:cNvSpPr/>
            <p:nvPr/>
          </p:nvSpPr>
          <p:spPr>
            <a:xfrm>
              <a:off x="2901318" y="3516729"/>
              <a:ext cx="3194682" cy="540000"/>
            </a:xfrm>
            <a:prstGeom prst="rect">
              <a:avLst/>
            </a:prstGeom>
            <a:solidFill>
              <a:srgbClr val="CC0000">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Kommuner</a:t>
              </a:r>
            </a:p>
          </p:txBody>
        </p:sp>
        <p:sp>
          <p:nvSpPr>
            <p:cNvPr id="34" name="Rektangel 33">
              <a:extLst>
                <a:ext uri="{FF2B5EF4-FFF2-40B4-BE49-F238E27FC236}">
                  <a16:creationId xmlns:a16="http://schemas.microsoft.com/office/drawing/2014/main" id="{80142298-78BC-D67F-C959-FF5620BA3709}"/>
                </a:ext>
              </a:extLst>
            </p:cNvPr>
            <p:cNvSpPr/>
            <p:nvPr/>
          </p:nvSpPr>
          <p:spPr>
            <a:xfrm>
              <a:off x="2901318" y="4232187"/>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Näringslivet</a:t>
              </a:r>
            </a:p>
          </p:txBody>
        </p:sp>
        <p:sp>
          <p:nvSpPr>
            <p:cNvPr id="35" name="Rektangel 34">
              <a:extLst>
                <a:ext uri="{FF2B5EF4-FFF2-40B4-BE49-F238E27FC236}">
                  <a16:creationId xmlns:a16="http://schemas.microsoft.com/office/drawing/2014/main" id="{5E7857FF-FBA1-3569-7EEC-2679AFBB40E2}"/>
                </a:ext>
              </a:extLst>
            </p:cNvPr>
            <p:cNvSpPr/>
            <p:nvPr/>
          </p:nvSpPr>
          <p:spPr>
            <a:xfrm>
              <a:off x="2901318" y="4947645"/>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accent4">
                      <a:lumMod val="20000"/>
                      <a:lumOff val="80000"/>
                    </a:schemeClr>
                  </a:solidFill>
                  <a:latin typeface="+mj-lt"/>
                  <a:cs typeface="Arial" panose="020B0604020202020204" pitchFamily="34" charset="0"/>
                </a:rPr>
                <a:t>Frivilliga</a:t>
              </a:r>
              <a:endParaRPr lang="sv-SE" sz="1600" b="1" dirty="0">
                <a:solidFill>
                  <a:schemeClr val="accent4">
                    <a:lumMod val="20000"/>
                    <a:lumOff val="80000"/>
                  </a:schemeClr>
                </a:solidFill>
                <a:latin typeface="+mj-lt"/>
                <a:cs typeface="Arial" panose="020B0604020202020204" pitchFamily="34" charset="0"/>
              </a:endParaRPr>
            </a:p>
          </p:txBody>
        </p:sp>
        <p:sp>
          <p:nvSpPr>
            <p:cNvPr id="36" name="Rektangel 35">
              <a:extLst>
                <a:ext uri="{FF2B5EF4-FFF2-40B4-BE49-F238E27FC236}">
                  <a16:creationId xmlns:a16="http://schemas.microsoft.com/office/drawing/2014/main" id="{9F2F5216-E5A5-72DA-4B80-CD67DB55F124}"/>
                </a:ext>
              </a:extLst>
            </p:cNvPr>
            <p:cNvSpPr/>
            <p:nvPr/>
          </p:nvSpPr>
          <p:spPr>
            <a:xfrm>
              <a:off x="2901318" y="5663103"/>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Privatpersoner</a:t>
              </a:r>
            </a:p>
          </p:txBody>
        </p:sp>
      </p:grpSp>
      <p:sp>
        <p:nvSpPr>
          <p:cNvPr id="9" name="Platshållare för text 40">
            <a:extLst>
              <a:ext uri="{FF2B5EF4-FFF2-40B4-BE49-F238E27FC236}">
                <a16:creationId xmlns:a16="http://schemas.microsoft.com/office/drawing/2014/main" id="{0A5F9F52-040C-12EB-6FAE-84379A83B73C}"/>
              </a:ext>
            </a:extLst>
          </p:cNvPr>
          <p:cNvSpPr txBox="1">
            <a:spLocks/>
          </p:cNvSpPr>
          <p:nvPr/>
        </p:nvSpPr>
        <p:spPr>
          <a:xfrm>
            <a:off x="6994566" y="2299967"/>
            <a:ext cx="4300521" cy="38338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C4B45"/>
                </a:solidFill>
                <a:latin typeface="+mj-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C4B45"/>
                </a:solidFill>
                <a:latin typeface="+mj-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C4B45"/>
                </a:solidFill>
                <a:latin typeface="+mj-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C4B45"/>
                </a:solidFill>
                <a:latin typeface="+mj-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ea typeface="Calibri" panose="020F0502020204030204" pitchFamily="34" charset="0"/>
                <a:cs typeface="Times New Roman" panose="02020603050405020304" pitchFamily="18" charset="0"/>
              </a:rPr>
              <a:t>Är regeringens företrädare på regional nivå och har en sammanhållande och stödjande roll i länen. </a:t>
            </a:r>
          </a:p>
          <a:p>
            <a:pPr marL="0" indent="0">
              <a:buFont typeface="Arial" panose="020B0604020202020204" pitchFamily="34" charset="0"/>
              <a:buNone/>
            </a:pPr>
            <a:r>
              <a:rPr lang="sv-SE" dirty="0">
                <a:ea typeface="Calibri" panose="020F0502020204030204" pitchFamily="34" charset="0"/>
                <a:cs typeface="Times New Roman" panose="02020603050405020304" pitchFamily="18" charset="0"/>
              </a:rPr>
              <a:t>Länsstyrelserna är upp-delade i 6 civilområden med civilområdesansvariga länsstyrelser.</a:t>
            </a:r>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250482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latshållare för text 33">
            <a:extLst>
              <a:ext uri="{FF2B5EF4-FFF2-40B4-BE49-F238E27FC236}">
                <a16:creationId xmlns:a16="http://schemas.microsoft.com/office/drawing/2014/main" id="{737B6D35-567E-B5AE-6F9F-6C5E67C380CD}"/>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a:t>REGIONER</a:t>
            </a:r>
          </a:p>
        </p:txBody>
      </p:sp>
      <p:pic>
        <p:nvPicPr>
          <p:cNvPr id="7" name="Platshållare för bild 9" descr="En illustration som visar en Sverigekarta.">
            <a:extLst>
              <a:ext uri="{FF2B5EF4-FFF2-40B4-BE49-F238E27FC236}">
                <a16:creationId xmlns:a16="http://schemas.microsoft.com/office/drawing/2014/main" id="{85EC1006-A58A-C04A-217F-F222A825DF82}"/>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29" name="Grupp 28">
            <a:extLst>
              <a:ext uri="{FF2B5EF4-FFF2-40B4-BE49-F238E27FC236}">
                <a16:creationId xmlns:a16="http://schemas.microsoft.com/office/drawing/2014/main" id="{F9A95CDF-EDB4-6331-3AD2-182F94F4411C}"/>
              </a:ext>
              <a:ext uri="{C183D7F6-B498-43B3-948B-1728B52AA6E4}">
                <adec:decorative xmlns:adec="http://schemas.microsoft.com/office/drawing/2017/decorative" xmlns="" val="1"/>
              </a:ext>
            </a:extLst>
          </p:cNvPr>
          <p:cNvGrpSpPr/>
          <p:nvPr/>
        </p:nvGrpSpPr>
        <p:grpSpPr>
          <a:xfrm>
            <a:off x="2901318" y="654897"/>
            <a:ext cx="3194682" cy="5549744"/>
            <a:chOff x="2901318" y="654897"/>
            <a:chExt cx="3194682" cy="5549744"/>
          </a:xfrm>
        </p:grpSpPr>
        <p:sp>
          <p:nvSpPr>
            <p:cNvPr id="3" name="Rektangel 2">
              <a:extLst>
                <a:ext uri="{FF2B5EF4-FFF2-40B4-BE49-F238E27FC236}">
                  <a16:creationId xmlns:a16="http://schemas.microsoft.com/office/drawing/2014/main" id="{7CC3303C-46D8-C98F-8174-A81683B5E4F5}"/>
                </a:ext>
              </a:extLst>
            </p:cNvPr>
            <p:cNvSpPr/>
            <p:nvPr/>
          </p:nvSpPr>
          <p:spPr>
            <a:xfrm>
              <a:off x="2901318" y="13787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4" name="Rektangel 3">
              <a:extLst>
                <a:ext uri="{FF2B5EF4-FFF2-40B4-BE49-F238E27FC236}">
                  <a16:creationId xmlns:a16="http://schemas.microsoft.com/office/drawing/2014/main" id="{7FC04FB4-851D-B256-B0A4-604588E3B2D3}"/>
                </a:ext>
              </a:extLst>
            </p:cNvPr>
            <p:cNvSpPr/>
            <p:nvPr/>
          </p:nvSpPr>
          <p:spPr>
            <a:xfrm>
              <a:off x="2901318" y="6548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5" name="Rektangel 4">
              <a:extLst>
                <a:ext uri="{FF2B5EF4-FFF2-40B4-BE49-F238E27FC236}">
                  <a16:creationId xmlns:a16="http://schemas.microsoft.com/office/drawing/2014/main" id="{CA66BBF6-140B-D0B3-E207-A3E378F9F35F}"/>
                </a:ext>
              </a:extLst>
            </p:cNvPr>
            <p:cNvSpPr/>
            <p:nvPr/>
          </p:nvSpPr>
          <p:spPr>
            <a:xfrm>
              <a:off x="2901318" y="2084862"/>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6" name="Rektangel 15">
              <a:extLst>
                <a:ext uri="{FF2B5EF4-FFF2-40B4-BE49-F238E27FC236}">
                  <a16:creationId xmlns:a16="http://schemas.microsoft.com/office/drawing/2014/main" id="{BD34AA2D-C86E-2B82-5620-9ED31FF93A21}"/>
                </a:ext>
              </a:extLst>
            </p:cNvPr>
            <p:cNvSpPr/>
            <p:nvPr/>
          </p:nvSpPr>
          <p:spPr>
            <a:xfrm>
              <a:off x="2901318" y="2804709"/>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7" name="Rektangel 16">
              <a:extLst>
                <a:ext uri="{FF2B5EF4-FFF2-40B4-BE49-F238E27FC236}">
                  <a16:creationId xmlns:a16="http://schemas.microsoft.com/office/drawing/2014/main" id="{B316B484-D63C-F144-9276-A4B4941D2E4F}"/>
                </a:ext>
              </a:extLst>
            </p:cNvPr>
            <p:cNvSpPr/>
            <p:nvPr/>
          </p:nvSpPr>
          <p:spPr>
            <a:xfrm>
              <a:off x="2901318" y="352455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E5F28067-3BA9-CB04-8D5E-0E8EC771A0DE}"/>
                </a:ext>
              </a:extLst>
            </p:cNvPr>
            <p:cNvSpPr/>
            <p:nvPr/>
          </p:nvSpPr>
          <p:spPr>
            <a:xfrm>
              <a:off x="2901318" y="423467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9" name="Rektangel 18">
              <a:extLst>
                <a:ext uri="{FF2B5EF4-FFF2-40B4-BE49-F238E27FC236}">
                  <a16:creationId xmlns:a16="http://schemas.microsoft.com/office/drawing/2014/main" id="{D8BEE04F-5BEA-DA37-D22C-90F4A9A391AE}"/>
                </a:ext>
              </a:extLst>
            </p:cNvPr>
            <p:cNvSpPr/>
            <p:nvPr/>
          </p:nvSpPr>
          <p:spPr>
            <a:xfrm>
              <a:off x="2901318" y="4944794"/>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0" name="Rektangel 19">
              <a:extLst>
                <a:ext uri="{FF2B5EF4-FFF2-40B4-BE49-F238E27FC236}">
                  <a16:creationId xmlns:a16="http://schemas.microsoft.com/office/drawing/2014/main" id="{AC672B96-CCCE-3D44-6B7A-2812A51BEBAE}"/>
                </a:ext>
              </a:extLst>
            </p:cNvPr>
            <p:cNvSpPr/>
            <p:nvPr/>
          </p:nvSpPr>
          <p:spPr>
            <a:xfrm>
              <a:off x="2901318" y="5664641"/>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1" name="Rektangel 20">
              <a:extLst>
                <a:ext uri="{FF2B5EF4-FFF2-40B4-BE49-F238E27FC236}">
                  <a16:creationId xmlns:a16="http://schemas.microsoft.com/office/drawing/2014/main" id="{30A0E68C-E929-C82F-A067-60F9211911FA}"/>
                </a:ext>
                <a:ext uri="{C183D7F6-B498-43B3-948B-1728B52AA6E4}">
                  <adec:decorative xmlns:adec="http://schemas.microsoft.com/office/drawing/2017/decorative" xmlns="" val="0"/>
                </a:ext>
              </a:extLst>
            </p:cNvPr>
            <p:cNvSpPr/>
            <p:nvPr/>
          </p:nvSpPr>
          <p:spPr>
            <a:xfrm>
              <a:off x="2901318" y="654897"/>
              <a:ext cx="3194682" cy="540000"/>
            </a:xfrm>
            <a:prstGeom prst="rect">
              <a:avLst/>
            </a:prstGeom>
            <a:solidFill>
              <a:srgbClr val="E2E2E1">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rgbClr val="C5C5C2"/>
                  </a:solidFill>
                  <a:latin typeface="+mj-lt"/>
                  <a:cs typeface="Arial" panose="020B0604020202020204" pitchFamily="34" charset="0"/>
                </a:rPr>
                <a:t>Riksdag och regering</a:t>
              </a:r>
            </a:p>
          </p:txBody>
        </p:sp>
        <p:sp>
          <p:nvSpPr>
            <p:cNvPr id="22" name="Rektangel 21">
              <a:extLst>
                <a:ext uri="{FF2B5EF4-FFF2-40B4-BE49-F238E27FC236}">
                  <a16:creationId xmlns:a16="http://schemas.microsoft.com/office/drawing/2014/main" id="{B135EFAD-AC85-3991-9B01-A2C349527D9C}"/>
                </a:ext>
              </a:extLst>
            </p:cNvPr>
            <p:cNvSpPr/>
            <p:nvPr/>
          </p:nvSpPr>
          <p:spPr>
            <a:xfrm>
              <a:off x="2901318" y="1370355"/>
              <a:ext cx="3194682" cy="540000"/>
            </a:xfrm>
            <a:prstGeom prst="rect">
              <a:avLst/>
            </a:prstGeom>
            <a:solidFill>
              <a:srgbClr val="6F6E67">
                <a:alpha val="4964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23" name="Rektangel 22">
              <a:extLst>
                <a:ext uri="{FF2B5EF4-FFF2-40B4-BE49-F238E27FC236}">
                  <a16:creationId xmlns:a16="http://schemas.microsoft.com/office/drawing/2014/main" id="{1D013204-333B-00F3-386C-7C53144D7B1E}"/>
                </a:ext>
              </a:extLst>
            </p:cNvPr>
            <p:cNvSpPr/>
            <p:nvPr/>
          </p:nvSpPr>
          <p:spPr>
            <a:xfrm>
              <a:off x="2901318" y="2085813"/>
              <a:ext cx="3194682" cy="540000"/>
            </a:xfrm>
            <a:prstGeom prst="rect">
              <a:avLst/>
            </a:prstGeom>
            <a:solidFill>
              <a:srgbClr val="822757">
                <a:alpha val="5002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Länsstyrelser</a:t>
              </a:r>
            </a:p>
          </p:txBody>
        </p:sp>
        <p:sp>
          <p:nvSpPr>
            <p:cNvPr id="24" name="Rektangel 23">
              <a:extLst>
                <a:ext uri="{FF2B5EF4-FFF2-40B4-BE49-F238E27FC236}">
                  <a16:creationId xmlns:a16="http://schemas.microsoft.com/office/drawing/2014/main" id="{D29F2F67-6D3E-F915-60EF-1BF5BE670506}"/>
                </a:ext>
              </a:extLst>
            </p:cNvPr>
            <p:cNvSpPr/>
            <p:nvPr/>
          </p:nvSpPr>
          <p:spPr>
            <a:xfrm>
              <a:off x="2901318" y="2801271"/>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Regioner</a:t>
              </a:r>
            </a:p>
          </p:txBody>
        </p:sp>
        <p:sp>
          <p:nvSpPr>
            <p:cNvPr id="25" name="Rektangel 24">
              <a:extLst>
                <a:ext uri="{FF2B5EF4-FFF2-40B4-BE49-F238E27FC236}">
                  <a16:creationId xmlns:a16="http://schemas.microsoft.com/office/drawing/2014/main" id="{89E9FC1A-7279-746D-0E10-B242ABC8A686}"/>
                </a:ext>
              </a:extLst>
            </p:cNvPr>
            <p:cNvSpPr/>
            <p:nvPr/>
          </p:nvSpPr>
          <p:spPr>
            <a:xfrm>
              <a:off x="2901318" y="3516729"/>
              <a:ext cx="3194682" cy="540000"/>
            </a:xfrm>
            <a:prstGeom prst="rect">
              <a:avLst/>
            </a:prstGeom>
            <a:solidFill>
              <a:srgbClr val="CC0000">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Kommuner</a:t>
              </a:r>
            </a:p>
          </p:txBody>
        </p:sp>
        <p:sp>
          <p:nvSpPr>
            <p:cNvPr id="26" name="Rektangel 25">
              <a:extLst>
                <a:ext uri="{FF2B5EF4-FFF2-40B4-BE49-F238E27FC236}">
                  <a16:creationId xmlns:a16="http://schemas.microsoft.com/office/drawing/2014/main" id="{AAC1A21F-ABF8-FB3E-249B-B695C160F5C1}"/>
                </a:ext>
              </a:extLst>
            </p:cNvPr>
            <p:cNvSpPr/>
            <p:nvPr/>
          </p:nvSpPr>
          <p:spPr>
            <a:xfrm>
              <a:off x="2901318" y="4232187"/>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Näringslivet</a:t>
              </a:r>
            </a:p>
          </p:txBody>
        </p:sp>
        <p:sp>
          <p:nvSpPr>
            <p:cNvPr id="27" name="Rektangel 26">
              <a:extLst>
                <a:ext uri="{FF2B5EF4-FFF2-40B4-BE49-F238E27FC236}">
                  <a16:creationId xmlns:a16="http://schemas.microsoft.com/office/drawing/2014/main" id="{F5580275-FD8E-36EC-3530-BA3B91C4DE27}"/>
                </a:ext>
              </a:extLst>
            </p:cNvPr>
            <p:cNvSpPr/>
            <p:nvPr/>
          </p:nvSpPr>
          <p:spPr>
            <a:xfrm>
              <a:off x="2901318" y="4947645"/>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accent4">
                      <a:lumMod val="20000"/>
                      <a:lumOff val="80000"/>
                    </a:schemeClr>
                  </a:solidFill>
                  <a:latin typeface="+mj-lt"/>
                  <a:cs typeface="Arial" panose="020B0604020202020204" pitchFamily="34" charset="0"/>
                </a:rPr>
                <a:t>Frivilliga</a:t>
              </a:r>
              <a:endParaRPr lang="sv-SE" sz="1600" b="1" dirty="0">
                <a:solidFill>
                  <a:schemeClr val="accent4">
                    <a:lumMod val="20000"/>
                    <a:lumOff val="80000"/>
                  </a:schemeClr>
                </a:solidFill>
                <a:latin typeface="+mj-lt"/>
                <a:cs typeface="Arial" panose="020B0604020202020204" pitchFamily="34" charset="0"/>
              </a:endParaRPr>
            </a:p>
          </p:txBody>
        </p:sp>
        <p:sp>
          <p:nvSpPr>
            <p:cNvPr id="28" name="Rektangel 27">
              <a:extLst>
                <a:ext uri="{FF2B5EF4-FFF2-40B4-BE49-F238E27FC236}">
                  <a16:creationId xmlns:a16="http://schemas.microsoft.com/office/drawing/2014/main" id="{0E6E28C4-FFF5-3F42-22A5-1B89758F7D01}"/>
                </a:ext>
              </a:extLst>
            </p:cNvPr>
            <p:cNvSpPr/>
            <p:nvPr/>
          </p:nvSpPr>
          <p:spPr>
            <a:xfrm>
              <a:off x="2901318" y="5663103"/>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Privatpersoner</a:t>
              </a:r>
            </a:p>
          </p:txBody>
        </p:sp>
      </p:grpSp>
      <p:sp>
        <p:nvSpPr>
          <p:cNvPr id="10" name="Platshållare för text 31">
            <a:extLst>
              <a:ext uri="{FF2B5EF4-FFF2-40B4-BE49-F238E27FC236}">
                <a16:creationId xmlns:a16="http://schemas.microsoft.com/office/drawing/2014/main" id="{B878BF27-83B4-F053-7436-5C3D2ED094B6}"/>
              </a:ext>
            </a:extLst>
          </p:cNvPr>
          <p:cNvSpPr>
            <a:spLocks noGrp="1"/>
          </p:cNvSpPr>
          <p:nvPr>
            <p:ph type="body" sz="quarter" idx="10"/>
          </p:nvPr>
        </p:nvSpPr>
        <p:spPr>
          <a:xfrm>
            <a:off x="6994566" y="2258402"/>
            <a:ext cx="4300683" cy="3833813"/>
          </a:xfrm>
        </p:spPr>
        <p:txBody>
          <a:bodyPr/>
          <a:lstStyle/>
          <a:p>
            <a:pPr marL="0" indent="0">
              <a:spcAft>
                <a:spcPts val="0"/>
              </a:spcAft>
              <a:buNone/>
            </a:pPr>
            <a:r>
              <a:rPr lang="sv-SE" dirty="0">
                <a:ea typeface="Calibri" panose="020F0502020204030204" pitchFamily="34" charset="0"/>
                <a:cs typeface="Times New Roman" panose="02020603050405020304" pitchFamily="18" charset="0"/>
              </a:rPr>
              <a:t>Ska minska sårbarheten i sin verksamhet och ha en god förmåga att hantera kris-</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situationer i fredstid såväl som en grundläggande förmåga till civilt försvar.</a:t>
            </a:r>
          </a:p>
        </p:txBody>
      </p:sp>
    </p:spTree>
    <p:extLst>
      <p:ext uri="{BB962C8B-B14F-4D97-AF65-F5344CB8AC3E}">
        <p14:creationId xmlns:p14="http://schemas.microsoft.com/office/powerpoint/2010/main" val="209326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tshållare för text 60">
            <a:extLst>
              <a:ext uri="{FF2B5EF4-FFF2-40B4-BE49-F238E27FC236}">
                <a16:creationId xmlns:a16="http://schemas.microsoft.com/office/drawing/2014/main" id="{3706F139-8141-C38D-FF91-B8051A85FFB0}"/>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a:t>KOMMUNER </a:t>
            </a:r>
          </a:p>
        </p:txBody>
      </p:sp>
      <p:pic>
        <p:nvPicPr>
          <p:cNvPr id="7" name="Platshållare för bild 9" descr="En illustration som visar en Sverigekarta.">
            <a:extLst>
              <a:ext uri="{FF2B5EF4-FFF2-40B4-BE49-F238E27FC236}">
                <a16:creationId xmlns:a16="http://schemas.microsoft.com/office/drawing/2014/main" id="{9FCEECA9-5A80-4A7A-099C-3B0EAE4D882C}"/>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56" name="Grupp 55">
            <a:extLst>
              <a:ext uri="{FF2B5EF4-FFF2-40B4-BE49-F238E27FC236}">
                <a16:creationId xmlns:a16="http://schemas.microsoft.com/office/drawing/2014/main" id="{56E38E51-2027-447B-CC92-FEBBFFACE98E}"/>
              </a:ext>
              <a:ext uri="{C183D7F6-B498-43B3-948B-1728B52AA6E4}">
                <adec:decorative xmlns:adec="http://schemas.microsoft.com/office/drawing/2017/decorative" xmlns="" val="1"/>
              </a:ext>
            </a:extLst>
          </p:cNvPr>
          <p:cNvGrpSpPr/>
          <p:nvPr/>
        </p:nvGrpSpPr>
        <p:grpSpPr>
          <a:xfrm>
            <a:off x="2901318" y="654897"/>
            <a:ext cx="3194682" cy="5549744"/>
            <a:chOff x="2901318" y="654897"/>
            <a:chExt cx="3194682" cy="5549744"/>
          </a:xfrm>
        </p:grpSpPr>
        <p:sp>
          <p:nvSpPr>
            <p:cNvPr id="29" name="Rektangel 28">
              <a:extLst>
                <a:ext uri="{FF2B5EF4-FFF2-40B4-BE49-F238E27FC236}">
                  <a16:creationId xmlns:a16="http://schemas.microsoft.com/office/drawing/2014/main" id="{144EA30B-A168-72FF-E0A4-F3CC54979451}"/>
                </a:ext>
              </a:extLst>
            </p:cNvPr>
            <p:cNvSpPr/>
            <p:nvPr/>
          </p:nvSpPr>
          <p:spPr>
            <a:xfrm>
              <a:off x="2901318" y="13787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0" name="Rektangel 29">
              <a:extLst>
                <a:ext uri="{FF2B5EF4-FFF2-40B4-BE49-F238E27FC236}">
                  <a16:creationId xmlns:a16="http://schemas.microsoft.com/office/drawing/2014/main" id="{16E426C2-6F17-E141-C321-875EF8C456BF}"/>
                </a:ext>
              </a:extLst>
            </p:cNvPr>
            <p:cNvSpPr/>
            <p:nvPr/>
          </p:nvSpPr>
          <p:spPr>
            <a:xfrm>
              <a:off x="2901318" y="6548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1" name="Rektangel 30">
              <a:extLst>
                <a:ext uri="{FF2B5EF4-FFF2-40B4-BE49-F238E27FC236}">
                  <a16:creationId xmlns:a16="http://schemas.microsoft.com/office/drawing/2014/main" id="{794D52EA-155F-E709-79DA-C758189702F7}"/>
                </a:ext>
              </a:extLst>
            </p:cNvPr>
            <p:cNvSpPr/>
            <p:nvPr/>
          </p:nvSpPr>
          <p:spPr>
            <a:xfrm>
              <a:off x="2901318" y="2084862"/>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2" name="Rektangel 31">
              <a:extLst>
                <a:ext uri="{FF2B5EF4-FFF2-40B4-BE49-F238E27FC236}">
                  <a16:creationId xmlns:a16="http://schemas.microsoft.com/office/drawing/2014/main" id="{7A8293B9-AAD6-4E22-45A8-8B0EF97B9F67}"/>
                </a:ext>
              </a:extLst>
            </p:cNvPr>
            <p:cNvSpPr/>
            <p:nvPr/>
          </p:nvSpPr>
          <p:spPr>
            <a:xfrm>
              <a:off x="2901318" y="2804709"/>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3" name="Rektangel 32">
              <a:extLst>
                <a:ext uri="{FF2B5EF4-FFF2-40B4-BE49-F238E27FC236}">
                  <a16:creationId xmlns:a16="http://schemas.microsoft.com/office/drawing/2014/main" id="{BF3285A9-C00C-6EE1-B05F-79C9C04FC19C}"/>
                </a:ext>
              </a:extLst>
            </p:cNvPr>
            <p:cNvSpPr/>
            <p:nvPr/>
          </p:nvSpPr>
          <p:spPr>
            <a:xfrm>
              <a:off x="2901318" y="352455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4" name="Rektangel 33">
              <a:extLst>
                <a:ext uri="{FF2B5EF4-FFF2-40B4-BE49-F238E27FC236}">
                  <a16:creationId xmlns:a16="http://schemas.microsoft.com/office/drawing/2014/main" id="{FCB86EB3-8FAB-F4E0-6608-F1BD9B500D18}"/>
                </a:ext>
              </a:extLst>
            </p:cNvPr>
            <p:cNvSpPr/>
            <p:nvPr/>
          </p:nvSpPr>
          <p:spPr>
            <a:xfrm>
              <a:off x="2901318" y="423467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5" name="Rektangel 34">
              <a:extLst>
                <a:ext uri="{FF2B5EF4-FFF2-40B4-BE49-F238E27FC236}">
                  <a16:creationId xmlns:a16="http://schemas.microsoft.com/office/drawing/2014/main" id="{3D519C68-7D76-43AA-A72C-75590371A257}"/>
                </a:ext>
              </a:extLst>
            </p:cNvPr>
            <p:cNvSpPr/>
            <p:nvPr/>
          </p:nvSpPr>
          <p:spPr>
            <a:xfrm>
              <a:off x="2901318" y="4944794"/>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6" name="Rektangel 35">
              <a:extLst>
                <a:ext uri="{FF2B5EF4-FFF2-40B4-BE49-F238E27FC236}">
                  <a16:creationId xmlns:a16="http://schemas.microsoft.com/office/drawing/2014/main" id="{C406D236-2C97-0D89-9E4E-08647D15D943}"/>
                </a:ext>
              </a:extLst>
            </p:cNvPr>
            <p:cNvSpPr/>
            <p:nvPr/>
          </p:nvSpPr>
          <p:spPr>
            <a:xfrm>
              <a:off x="2901318" y="5664641"/>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37" name="Rektangel 36">
              <a:extLst>
                <a:ext uri="{FF2B5EF4-FFF2-40B4-BE49-F238E27FC236}">
                  <a16:creationId xmlns:a16="http://schemas.microsoft.com/office/drawing/2014/main" id="{30B59414-E324-42A7-9F73-86A6E2A33EEB}"/>
                </a:ext>
              </a:extLst>
            </p:cNvPr>
            <p:cNvSpPr/>
            <p:nvPr/>
          </p:nvSpPr>
          <p:spPr>
            <a:xfrm>
              <a:off x="2901318" y="654897"/>
              <a:ext cx="3194682" cy="540000"/>
            </a:xfrm>
            <a:prstGeom prst="rect">
              <a:avLst/>
            </a:prstGeom>
            <a:solidFill>
              <a:srgbClr val="E2E2E1">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rgbClr val="C5C5C2"/>
                  </a:solidFill>
                  <a:latin typeface="+mj-lt"/>
                  <a:cs typeface="Arial" panose="020B0604020202020204" pitchFamily="34" charset="0"/>
                </a:rPr>
                <a:t>Riksdag och regering</a:t>
              </a:r>
            </a:p>
          </p:txBody>
        </p:sp>
        <p:sp>
          <p:nvSpPr>
            <p:cNvPr id="38" name="Rektangel 37">
              <a:extLst>
                <a:ext uri="{FF2B5EF4-FFF2-40B4-BE49-F238E27FC236}">
                  <a16:creationId xmlns:a16="http://schemas.microsoft.com/office/drawing/2014/main" id="{6200C0C5-4847-8694-DD5B-B25409F05580}"/>
                </a:ext>
              </a:extLst>
            </p:cNvPr>
            <p:cNvSpPr/>
            <p:nvPr/>
          </p:nvSpPr>
          <p:spPr>
            <a:xfrm>
              <a:off x="2901318" y="1370355"/>
              <a:ext cx="3194682" cy="540000"/>
            </a:xfrm>
            <a:prstGeom prst="rect">
              <a:avLst/>
            </a:prstGeom>
            <a:solidFill>
              <a:srgbClr val="6F6E67">
                <a:alpha val="4964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39" name="Rektangel 38">
              <a:extLst>
                <a:ext uri="{FF2B5EF4-FFF2-40B4-BE49-F238E27FC236}">
                  <a16:creationId xmlns:a16="http://schemas.microsoft.com/office/drawing/2014/main" id="{EA6F8FA0-9B54-BD5B-004F-394CCE9CB7D6}"/>
                </a:ext>
              </a:extLst>
            </p:cNvPr>
            <p:cNvSpPr/>
            <p:nvPr/>
          </p:nvSpPr>
          <p:spPr>
            <a:xfrm>
              <a:off x="2901318" y="2085813"/>
              <a:ext cx="3194682" cy="540000"/>
            </a:xfrm>
            <a:prstGeom prst="rect">
              <a:avLst/>
            </a:prstGeom>
            <a:solidFill>
              <a:srgbClr val="822757">
                <a:alpha val="5002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Länsstyrelser</a:t>
              </a:r>
            </a:p>
          </p:txBody>
        </p:sp>
        <p:sp>
          <p:nvSpPr>
            <p:cNvPr id="51" name="Rektangel 50">
              <a:extLst>
                <a:ext uri="{FF2B5EF4-FFF2-40B4-BE49-F238E27FC236}">
                  <a16:creationId xmlns:a16="http://schemas.microsoft.com/office/drawing/2014/main" id="{BD4FF766-5196-6029-A629-50D36E3E78A5}"/>
                </a:ext>
              </a:extLst>
            </p:cNvPr>
            <p:cNvSpPr/>
            <p:nvPr/>
          </p:nvSpPr>
          <p:spPr>
            <a:xfrm>
              <a:off x="2901318" y="2801271"/>
              <a:ext cx="3194682" cy="540000"/>
            </a:xfrm>
            <a:prstGeom prst="rect">
              <a:avLst/>
            </a:prstGeom>
            <a:solidFill>
              <a:srgbClr val="822757">
                <a:alpha val="5033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Regioner</a:t>
              </a:r>
            </a:p>
          </p:txBody>
        </p:sp>
        <p:sp>
          <p:nvSpPr>
            <p:cNvPr id="52" name="Rektangel 51">
              <a:extLst>
                <a:ext uri="{FF2B5EF4-FFF2-40B4-BE49-F238E27FC236}">
                  <a16:creationId xmlns:a16="http://schemas.microsoft.com/office/drawing/2014/main" id="{A790EDE7-7168-6AE6-DC2C-74D42C8401E7}"/>
                </a:ext>
              </a:extLst>
            </p:cNvPr>
            <p:cNvSpPr/>
            <p:nvPr/>
          </p:nvSpPr>
          <p:spPr>
            <a:xfrm>
              <a:off x="2901318" y="3516729"/>
              <a:ext cx="3194682" cy="540000"/>
            </a:xfrm>
            <a:prstGeom prst="rect">
              <a:avLst/>
            </a:prstGeom>
            <a:solidFill>
              <a:srgbClr val="CC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Kommuner</a:t>
              </a:r>
            </a:p>
          </p:txBody>
        </p:sp>
        <p:sp>
          <p:nvSpPr>
            <p:cNvPr id="53" name="Rektangel 52">
              <a:extLst>
                <a:ext uri="{FF2B5EF4-FFF2-40B4-BE49-F238E27FC236}">
                  <a16:creationId xmlns:a16="http://schemas.microsoft.com/office/drawing/2014/main" id="{35C3F2A7-ADA1-2035-8F21-76277607849F}"/>
                </a:ext>
              </a:extLst>
            </p:cNvPr>
            <p:cNvSpPr/>
            <p:nvPr/>
          </p:nvSpPr>
          <p:spPr>
            <a:xfrm>
              <a:off x="2901318" y="4232187"/>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Näringslivet</a:t>
              </a:r>
            </a:p>
          </p:txBody>
        </p:sp>
        <p:sp>
          <p:nvSpPr>
            <p:cNvPr id="54" name="Rektangel 53">
              <a:extLst>
                <a:ext uri="{FF2B5EF4-FFF2-40B4-BE49-F238E27FC236}">
                  <a16:creationId xmlns:a16="http://schemas.microsoft.com/office/drawing/2014/main" id="{F8166989-C869-3CA9-DDE8-EA197419DA41}"/>
                </a:ext>
              </a:extLst>
            </p:cNvPr>
            <p:cNvSpPr/>
            <p:nvPr/>
          </p:nvSpPr>
          <p:spPr>
            <a:xfrm>
              <a:off x="2901318" y="4947645"/>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accent4">
                      <a:lumMod val="20000"/>
                      <a:lumOff val="80000"/>
                    </a:schemeClr>
                  </a:solidFill>
                  <a:latin typeface="+mj-lt"/>
                  <a:cs typeface="Arial" panose="020B0604020202020204" pitchFamily="34" charset="0"/>
                </a:rPr>
                <a:t>Frivilliga</a:t>
              </a:r>
              <a:endParaRPr lang="sv-SE" sz="1600" b="1" dirty="0">
                <a:solidFill>
                  <a:schemeClr val="accent4">
                    <a:lumMod val="20000"/>
                    <a:lumOff val="80000"/>
                  </a:schemeClr>
                </a:solidFill>
                <a:latin typeface="+mj-lt"/>
                <a:cs typeface="Arial" panose="020B0604020202020204" pitchFamily="34" charset="0"/>
              </a:endParaRPr>
            </a:p>
          </p:txBody>
        </p:sp>
        <p:sp>
          <p:nvSpPr>
            <p:cNvPr id="55" name="Rektangel 54">
              <a:extLst>
                <a:ext uri="{FF2B5EF4-FFF2-40B4-BE49-F238E27FC236}">
                  <a16:creationId xmlns:a16="http://schemas.microsoft.com/office/drawing/2014/main" id="{4028B630-97DF-7BFC-DAE8-A9B47960D58A}"/>
                </a:ext>
              </a:extLst>
            </p:cNvPr>
            <p:cNvSpPr/>
            <p:nvPr/>
          </p:nvSpPr>
          <p:spPr>
            <a:xfrm>
              <a:off x="2901318" y="5663103"/>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Privatpersoner</a:t>
              </a:r>
            </a:p>
          </p:txBody>
        </p:sp>
      </p:grpSp>
      <p:sp>
        <p:nvSpPr>
          <p:cNvPr id="59" name="Platshållare för text 58">
            <a:extLst>
              <a:ext uri="{FF2B5EF4-FFF2-40B4-BE49-F238E27FC236}">
                <a16:creationId xmlns:a16="http://schemas.microsoft.com/office/drawing/2014/main" id="{E8E4D846-57DE-03B7-B3BD-7607D99C3DEA}"/>
              </a:ext>
            </a:extLst>
          </p:cNvPr>
          <p:cNvSpPr>
            <a:spLocks noGrp="1"/>
          </p:cNvSpPr>
          <p:nvPr>
            <p:ph type="body" sz="quarter" idx="10"/>
          </p:nvPr>
        </p:nvSpPr>
        <p:spPr/>
        <p:txBody>
          <a:bodyPr/>
          <a:lstStyle/>
          <a:p>
            <a:pPr marL="0" indent="0">
              <a:buNone/>
            </a:pPr>
            <a:r>
              <a:rPr lang="sv-SE" dirty="0">
                <a:ea typeface="Calibri" panose="020F0502020204030204" pitchFamily="34" charset="0"/>
                <a:cs typeface="Times New Roman" panose="02020603050405020304" pitchFamily="18" charset="0"/>
              </a:rPr>
              <a:t>Ska minska sårbarheten i sin verksamhet och ha en god förmåga att hantera kris-situationer i fredstid såväl som en grundläggande förmåga till civilt försvar.</a:t>
            </a:r>
          </a:p>
          <a:p>
            <a:pPr marL="0" indent="0">
              <a:buNone/>
            </a:pPr>
            <a:endParaRPr lang="sv-SE" dirty="0"/>
          </a:p>
          <a:p>
            <a:endParaRPr lang="sv-SE" dirty="0"/>
          </a:p>
        </p:txBody>
      </p:sp>
    </p:spTree>
    <p:extLst>
      <p:ext uri="{BB962C8B-B14F-4D97-AF65-F5344CB8AC3E}">
        <p14:creationId xmlns:p14="http://schemas.microsoft.com/office/powerpoint/2010/main" val="374731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latshållare för text 33">
            <a:extLst>
              <a:ext uri="{FF2B5EF4-FFF2-40B4-BE49-F238E27FC236}">
                <a16:creationId xmlns:a16="http://schemas.microsoft.com/office/drawing/2014/main" id="{245A660F-0C3D-5E96-7171-DC6E79A762F3}"/>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a:t>NÄRINGSLIVET</a:t>
            </a:r>
          </a:p>
        </p:txBody>
      </p:sp>
      <p:pic>
        <p:nvPicPr>
          <p:cNvPr id="35" name="Platshållare för bild 9" descr="En illustration som visar en Sverigekarta.">
            <a:extLst>
              <a:ext uri="{FF2B5EF4-FFF2-40B4-BE49-F238E27FC236}">
                <a16:creationId xmlns:a16="http://schemas.microsoft.com/office/drawing/2014/main" id="{B55A2F2C-11A9-E268-B709-F148BDA3F848}"/>
              </a:ext>
              <a:ext uri="{C183D7F6-B498-43B3-948B-1728B52AA6E4}">
                <adec:decorative xmlns:adec="http://schemas.microsoft.com/office/drawing/2017/decorative" xmlns=""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29" name="Grupp 28">
            <a:extLst>
              <a:ext uri="{FF2B5EF4-FFF2-40B4-BE49-F238E27FC236}">
                <a16:creationId xmlns:a16="http://schemas.microsoft.com/office/drawing/2014/main" id="{C03088BE-E4B2-9AE4-6DE8-FF6A3FAD9559}"/>
              </a:ext>
              <a:ext uri="{C183D7F6-B498-43B3-948B-1728B52AA6E4}">
                <adec:decorative xmlns:adec="http://schemas.microsoft.com/office/drawing/2017/decorative" xmlns="" val="1"/>
              </a:ext>
            </a:extLst>
          </p:cNvPr>
          <p:cNvGrpSpPr/>
          <p:nvPr/>
        </p:nvGrpSpPr>
        <p:grpSpPr>
          <a:xfrm>
            <a:off x="2901318" y="654897"/>
            <a:ext cx="3194682" cy="5549744"/>
            <a:chOff x="2901318" y="654897"/>
            <a:chExt cx="3194682" cy="5549744"/>
          </a:xfrm>
        </p:grpSpPr>
        <p:sp>
          <p:nvSpPr>
            <p:cNvPr id="3" name="Rektangel 2">
              <a:extLst>
                <a:ext uri="{FF2B5EF4-FFF2-40B4-BE49-F238E27FC236}">
                  <a16:creationId xmlns:a16="http://schemas.microsoft.com/office/drawing/2014/main" id="{ECBCB260-A0F2-04F8-5DAD-78AD0AE1A68C}"/>
                </a:ext>
              </a:extLst>
            </p:cNvPr>
            <p:cNvSpPr/>
            <p:nvPr/>
          </p:nvSpPr>
          <p:spPr>
            <a:xfrm>
              <a:off x="2901318" y="13787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4" name="Rektangel 3">
              <a:extLst>
                <a:ext uri="{FF2B5EF4-FFF2-40B4-BE49-F238E27FC236}">
                  <a16:creationId xmlns:a16="http://schemas.microsoft.com/office/drawing/2014/main" id="{9ED9EDE1-1626-DDF1-A129-68810AD12123}"/>
                </a:ext>
              </a:extLst>
            </p:cNvPr>
            <p:cNvSpPr/>
            <p:nvPr/>
          </p:nvSpPr>
          <p:spPr>
            <a:xfrm>
              <a:off x="2901318" y="6548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5" name="Rektangel 4">
              <a:extLst>
                <a:ext uri="{FF2B5EF4-FFF2-40B4-BE49-F238E27FC236}">
                  <a16:creationId xmlns:a16="http://schemas.microsoft.com/office/drawing/2014/main" id="{569A355F-C4C4-BC32-693D-8D56D4BCBDB8}"/>
                </a:ext>
              </a:extLst>
            </p:cNvPr>
            <p:cNvSpPr/>
            <p:nvPr/>
          </p:nvSpPr>
          <p:spPr>
            <a:xfrm>
              <a:off x="2901318" y="2084862"/>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6" name="Rektangel 15">
              <a:extLst>
                <a:ext uri="{FF2B5EF4-FFF2-40B4-BE49-F238E27FC236}">
                  <a16:creationId xmlns:a16="http://schemas.microsoft.com/office/drawing/2014/main" id="{77A6E7E3-BD7A-4D47-AF7B-3B029CF27F02}"/>
                </a:ext>
              </a:extLst>
            </p:cNvPr>
            <p:cNvSpPr/>
            <p:nvPr/>
          </p:nvSpPr>
          <p:spPr>
            <a:xfrm>
              <a:off x="2901318" y="2804709"/>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7" name="Rektangel 16">
              <a:extLst>
                <a:ext uri="{FF2B5EF4-FFF2-40B4-BE49-F238E27FC236}">
                  <a16:creationId xmlns:a16="http://schemas.microsoft.com/office/drawing/2014/main" id="{1B082BAF-AD0D-C126-D744-80D8D8EEC130}"/>
                </a:ext>
              </a:extLst>
            </p:cNvPr>
            <p:cNvSpPr/>
            <p:nvPr/>
          </p:nvSpPr>
          <p:spPr>
            <a:xfrm>
              <a:off x="2901318" y="352455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7F8BA8DE-A845-92F9-1461-33A8C8C63F7D}"/>
                </a:ext>
              </a:extLst>
            </p:cNvPr>
            <p:cNvSpPr/>
            <p:nvPr/>
          </p:nvSpPr>
          <p:spPr>
            <a:xfrm>
              <a:off x="2901318" y="423467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9" name="Rektangel 18">
              <a:extLst>
                <a:ext uri="{FF2B5EF4-FFF2-40B4-BE49-F238E27FC236}">
                  <a16:creationId xmlns:a16="http://schemas.microsoft.com/office/drawing/2014/main" id="{C4F706E2-910D-EDAD-56BD-C9024BA58CD5}"/>
                </a:ext>
              </a:extLst>
            </p:cNvPr>
            <p:cNvSpPr/>
            <p:nvPr/>
          </p:nvSpPr>
          <p:spPr>
            <a:xfrm>
              <a:off x="2901318" y="4944794"/>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0" name="Rektangel 19">
              <a:extLst>
                <a:ext uri="{FF2B5EF4-FFF2-40B4-BE49-F238E27FC236}">
                  <a16:creationId xmlns:a16="http://schemas.microsoft.com/office/drawing/2014/main" id="{A11C8C5E-AF25-ED34-E838-83CECE950A84}"/>
                </a:ext>
              </a:extLst>
            </p:cNvPr>
            <p:cNvSpPr/>
            <p:nvPr/>
          </p:nvSpPr>
          <p:spPr>
            <a:xfrm>
              <a:off x="2901318" y="5664641"/>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1" name="Rektangel 20">
              <a:extLst>
                <a:ext uri="{FF2B5EF4-FFF2-40B4-BE49-F238E27FC236}">
                  <a16:creationId xmlns:a16="http://schemas.microsoft.com/office/drawing/2014/main" id="{EAEB07D3-C439-17F1-9348-50879EABAF1D}"/>
                </a:ext>
              </a:extLst>
            </p:cNvPr>
            <p:cNvSpPr/>
            <p:nvPr/>
          </p:nvSpPr>
          <p:spPr>
            <a:xfrm>
              <a:off x="2901318" y="654897"/>
              <a:ext cx="3194682" cy="540000"/>
            </a:xfrm>
            <a:prstGeom prst="rect">
              <a:avLst/>
            </a:prstGeom>
            <a:solidFill>
              <a:srgbClr val="E2E2E1">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rgbClr val="C5C5C2"/>
                  </a:solidFill>
                  <a:latin typeface="+mj-lt"/>
                  <a:cs typeface="Arial" panose="020B0604020202020204" pitchFamily="34" charset="0"/>
                </a:rPr>
                <a:t>Riksdag och regering</a:t>
              </a:r>
            </a:p>
          </p:txBody>
        </p:sp>
        <p:sp>
          <p:nvSpPr>
            <p:cNvPr id="22" name="Rektangel 21">
              <a:extLst>
                <a:ext uri="{FF2B5EF4-FFF2-40B4-BE49-F238E27FC236}">
                  <a16:creationId xmlns:a16="http://schemas.microsoft.com/office/drawing/2014/main" id="{7E0C3C4C-6999-0B72-E617-C692393E808C}"/>
                </a:ext>
              </a:extLst>
            </p:cNvPr>
            <p:cNvSpPr/>
            <p:nvPr/>
          </p:nvSpPr>
          <p:spPr>
            <a:xfrm>
              <a:off x="2901318" y="1370355"/>
              <a:ext cx="3194682" cy="540000"/>
            </a:xfrm>
            <a:prstGeom prst="rect">
              <a:avLst/>
            </a:prstGeom>
            <a:solidFill>
              <a:srgbClr val="6F6E67">
                <a:alpha val="4964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23" name="Rektangel 22">
              <a:extLst>
                <a:ext uri="{FF2B5EF4-FFF2-40B4-BE49-F238E27FC236}">
                  <a16:creationId xmlns:a16="http://schemas.microsoft.com/office/drawing/2014/main" id="{71B2F6D4-A355-0C38-0702-94B69C0419AF}"/>
                </a:ext>
              </a:extLst>
            </p:cNvPr>
            <p:cNvSpPr/>
            <p:nvPr/>
          </p:nvSpPr>
          <p:spPr>
            <a:xfrm>
              <a:off x="2901318" y="2085813"/>
              <a:ext cx="3194682" cy="540000"/>
            </a:xfrm>
            <a:prstGeom prst="rect">
              <a:avLst/>
            </a:prstGeom>
            <a:solidFill>
              <a:srgbClr val="822757">
                <a:alpha val="5002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Länsstyrelser</a:t>
              </a:r>
            </a:p>
          </p:txBody>
        </p:sp>
        <p:sp>
          <p:nvSpPr>
            <p:cNvPr id="24" name="Rektangel 23">
              <a:extLst>
                <a:ext uri="{FF2B5EF4-FFF2-40B4-BE49-F238E27FC236}">
                  <a16:creationId xmlns:a16="http://schemas.microsoft.com/office/drawing/2014/main" id="{3EDCA157-9134-750D-E65C-AED7CB134B58}"/>
                </a:ext>
              </a:extLst>
            </p:cNvPr>
            <p:cNvSpPr/>
            <p:nvPr/>
          </p:nvSpPr>
          <p:spPr>
            <a:xfrm>
              <a:off x="2901318" y="2801271"/>
              <a:ext cx="3194682" cy="540000"/>
            </a:xfrm>
            <a:prstGeom prst="rect">
              <a:avLst/>
            </a:prstGeom>
            <a:solidFill>
              <a:srgbClr val="822757">
                <a:alpha val="50345"/>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Regioner</a:t>
              </a:r>
            </a:p>
          </p:txBody>
        </p:sp>
        <p:sp>
          <p:nvSpPr>
            <p:cNvPr id="25" name="Rektangel 24">
              <a:extLst>
                <a:ext uri="{FF2B5EF4-FFF2-40B4-BE49-F238E27FC236}">
                  <a16:creationId xmlns:a16="http://schemas.microsoft.com/office/drawing/2014/main" id="{759096B5-AEF6-2D2D-6559-2DC0EFF5D1CF}"/>
                </a:ext>
              </a:extLst>
            </p:cNvPr>
            <p:cNvSpPr/>
            <p:nvPr/>
          </p:nvSpPr>
          <p:spPr>
            <a:xfrm>
              <a:off x="2901318" y="3516729"/>
              <a:ext cx="3194682" cy="540000"/>
            </a:xfrm>
            <a:prstGeom prst="rect">
              <a:avLst/>
            </a:prstGeom>
            <a:solidFill>
              <a:srgbClr val="CC0000">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Kommuner</a:t>
              </a:r>
            </a:p>
          </p:txBody>
        </p:sp>
        <p:sp>
          <p:nvSpPr>
            <p:cNvPr id="26" name="Rektangel 25">
              <a:extLst>
                <a:ext uri="{FF2B5EF4-FFF2-40B4-BE49-F238E27FC236}">
                  <a16:creationId xmlns:a16="http://schemas.microsoft.com/office/drawing/2014/main" id="{A0E03B5E-7D80-4574-0961-3C9521906B1A}"/>
                </a:ext>
              </a:extLst>
            </p:cNvPr>
            <p:cNvSpPr/>
            <p:nvPr/>
          </p:nvSpPr>
          <p:spPr>
            <a:xfrm>
              <a:off x="2901318" y="4232187"/>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Näringslivet</a:t>
              </a:r>
            </a:p>
          </p:txBody>
        </p:sp>
        <p:sp>
          <p:nvSpPr>
            <p:cNvPr id="27" name="Rektangel 26">
              <a:extLst>
                <a:ext uri="{FF2B5EF4-FFF2-40B4-BE49-F238E27FC236}">
                  <a16:creationId xmlns:a16="http://schemas.microsoft.com/office/drawing/2014/main" id="{83206851-B84D-9176-1A1F-968818DF229F}"/>
                </a:ext>
              </a:extLst>
            </p:cNvPr>
            <p:cNvSpPr/>
            <p:nvPr/>
          </p:nvSpPr>
          <p:spPr>
            <a:xfrm>
              <a:off x="2901318" y="4947645"/>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accent4">
                      <a:lumMod val="20000"/>
                      <a:lumOff val="80000"/>
                    </a:schemeClr>
                  </a:solidFill>
                  <a:latin typeface="+mj-lt"/>
                  <a:cs typeface="Arial" panose="020B0604020202020204" pitchFamily="34" charset="0"/>
                </a:rPr>
                <a:t>Frivilliga</a:t>
              </a:r>
              <a:endParaRPr lang="sv-SE" sz="1600" b="1" dirty="0">
                <a:solidFill>
                  <a:schemeClr val="accent4">
                    <a:lumMod val="20000"/>
                    <a:lumOff val="80000"/>
                  </a:schemeClr>
                </a:solidFill>
                <a:latin typeface="+mj-lt"/>
                <a:cs typeface="Arial" panose="020B0604020202020204" pitchFamily="34" charset="0"/>
              </a:endParaRPr>
            </a:p>
          </p:txBody>
        </p:sp>
        <p:sp>
          <p:nvSpPr>
            <p:cNvPr id="28" name="Rektangel 27">
              <a:extLst>
                <a:ext uri="{FF2B5EF4-FFF2-40B4-BE49-F238E27FC236}">
                  <a16:creationId xmlns:a16="http://schemas.microsoft.com/office/drawing/2014/main" id="{ABC5BABF-4CDD-CF4C-B062-34DE6942BBCF}"/>
                </a:ext>
              </a:extLst>
            </p:cNvPr>
            <p:cNvSpPr/>
            <p:nvPr/>
          </p:nvSpPr>
          <p:spPr>
            <a:xfrm>
              <a:off x="2901318" y="5663103"/>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Privatpersoner</a:t>
              </a:r>
            </a:p>
          </p:txBody>
        </p:sp>
      </p:grpSp>
      <p:sp>
        <p:nvSpPr>
          <p:cNvPr id="9" name="Platshållare för text 31">
            <a:extLst>
              <a:ext uri="{FF2B5EF4-FFF2-40B4-BE49-F238E27FC236}">
                <a16:creationId xmlns:a16="http://schemas.microsoft.com/office/drawing/2014/main" id="{45C5F586-B9A0-AC8C-01E1-57E3873B7AB0}"/>
              </a:ext>
            </a:extLst>
          </p:cNvPr>
          <p:cNvSpPr>
            <a:spLocks noGrp="1"/>
          </p:cNvSpPr>
          <p:nvPr>
            <p:ph type="body" sz="quarter" idx="10"/>
          </p:nvPr>
        </p:nvSpPr>
        <p:spPr>
          <a:xfrm>
            <a:off x="6994566" y="2258402"/>
            <a:ext cx="4300683" cy="3833813"/>
          </a:xfrm>
        </p:spPr>
        <p:txBody>
          <a:bodyPr/>
          <a:lstStyle/>
          <a:p>
            <a:pPr marL="0" indent="0">
              <a:buNone/>
            </a:pPr>
            <a:r>
              <a:rPr lang="sv-SE" dirty="0">
                <a:ea typeface="Calibri" panose="020F0502020204030204" pitchFamily="34" charset="0"/>
                <a:cs typeface="Times New Roman" panose="02020603050405020304" pitchFamily="18" charset="0"/>
              </a:rPr>
              <a:t>Aktörer inom näringslivet är viktiga för att bidra till att minska konsekvenserna och använda samhällets resurser effektivt. </a:t>
            </a:r>
          </a:p>
          <a:p>
            <a:pPr marL="0" indent="0">
              <a:buNone/>
            </a:pPr>
            <a:r>
              <a:rPr lang="sv-SE" dirty="0">
                <a:ea typeface="Calibri" panose="020F0502020204030204" pitchFamily="34" charset="0"/>
                <a:cs typeface="Times New Roman" panose="02020603050405020304" pitchFamily="18" charset="0"/>
              </a:rPr>
              <a:t>En väl fungerande privat-offentlig samverkan är en viktig förutsättning.</a:t>
            </a:r>
          </a:p>
          <a:p>
            <a:pPr marL="0" indent="0">
              <a:buNone/>
            </a:pPr>
            <a:endParaRPr lang="sv-SE" dirty="0"/>
          </a:p>
        </p:txBody>
      </p:sp>
    </p:spTree>
    <p:extLst>
      <p:ext uri="{BB962C8B-B14F-4D97-AF65-F5344CB8AC3E}">
        <p14:creationId xmlns:p14="http://schemas.microsoft.com/office/powerpoint/2010/main" val="54358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latshållare för text 33">
            <a:extLst>
              <a:ext uri="{FF2B5EF4-FFF2-40B4-BE49-F238E27FC236}">
                <a16:creationId xmlns:a16="http://schemas.microsoft.com/office/drawing/2014/main" id="{96AAFF33-4D0C-8044-BA5B-2DED917E7618}"/>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a:xfrm>
            <a:off x="6994577" y="1140736"/>
            <a:ext cx="4607615" cy="943824"/>
          </a:xfrm>
        </p:spPr>
        <p:txBody>
          <a:bodyPr/>
          <a:lstStyle/>
          <a:p>
            <a:r>
              <a:rPr lang="sv-SE" dirty="0" smtClean="0"/>
              <a:t>FRIVILLIGA</a:t>
            </a:r>
            <a:endParaRPr lang="sv-SE" dirty="0"/>
          </a:p>
        </p:txBody>
      </p:sp>
      <p:pic>
        <p:nvPicPr>
          <p:cNvPr id="35" name="Platshållare för bild 9">
            <a:extLst>
              <a:ext uri="{FF2B5EF4-FFF2-40B4-BE49-F238E27FC236}">
                <a16:creationId xmlns:a16="http://schemas.microsoft.com/office/drawing/2014/main" id="{4A885F38-E48E-EA16-D43A-6BFA4403878B}"/>
              </a:ext>
              <a:ext uri="{C183D7F6-B498-43B3-948B-1728B52AA6E4}">
                <adec:decorative xmlns:adec="http://schemas.microsoft.com/office/drawing/2017/decorative" xmlns=""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29" name="Grupp 28">
            <a:extLst>
              <a:ext uri="{FF2B5EF4-FFF2-40B4-BE49-F238E27FC236}">
                <a16:creationId xmlns:a16="http://schemas.microsoft.com/office/drawing/2014/main" id="{F5A732DE-3A88-993B-F16B-13DB242BBA49}"/>
              </a:ext>
              <a:ext uri="{C183D7F6-B498-43B3-948B-1728B52AA6E4}">
                <adec:decorative xmlns:adec="http://schemas.microsoft.com/office/drawing/2017/decorative" xmlns="" val="1"/>
              </a:ext>
            </a:extLst>
          </p:cNvPr>
          <p:cNvGrpSpPr/>
          <p:nvPr/>
        </p:nvGrpSpPr>
        <p:grpSpPr>
          <a:xfrm>
            <a:off x="2901318" y="654897"/>
            <a:ext cx="3194682" cy="5549744"/>
            <a:chOff x="2901318" y="654897"/>
            <a:chExt cx="3194682" cy="5549744"/>
          </a:xfrm>
        </p:grpSpPr>
        <p:sp>
          <p:nvSpPr>
            <p:cNvPr id="3" name="Rektangel 2">
              <a:extLst>
                <a:ext uri="{FF2B5EF4-FFF2-40B4-BE49-F238E27FC236}">
                  <a16:creationId xmlns:a16="http://schemas.microsoft.com/office/drawing/2014/main" id="{D843249B-0A9E-CDC6-5A8C-B0AB9E98B2D2}"/>
                </a:ext>
              </a:extLst>
            </p:cNvPr>
            <p:cNvSpPr/>
            <p:nvPr/>
          </p:nvSpPr>
          <p:spPr>
            <a:xfrm>
              <a:off x="2901318" y="13787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4" name="Rektangel 3">
              <a:extLst>
                <a:ext uri="{FF2B5EF4-FFF2-40B4-BE49-F238E27FC236}">
                  <a16:creationId xmlns:a16="http://schemas.microsoft.com/office/drawing/2014/main" id="{5E958DA0-3BB2-5274-48E6-1B9DCE851427}"/>
                </a:ext>
              </a:extLst>
            </p:cNvPr>
            <p:cNvSpPr/>
            <p:nvPr/>
          </p:nvSpPr>
          <p:spPr>
            <a:xfrm>
              <a:off x="2901318" y="6548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5" name="Rektangel 4">
              <a:extLst>
                <a:ext uri="{FF2B5EF4-FFF2-40B4-BE49-F238E27FC236}">
                  <a16:creationId xmlns:a16="http://schemas.microsoft.com/office/drawing/2014/main" id="{4502489B-CA9E-106C-0A26-6C8EFCD25D8C}"/>
                </a:ext>
              </a:extLst>
            </p:cNvPr>
            <p:cNvSpPr/>
            <p:nvPr/>
          </p:nvSpPr>
          <p:spPr>
            <a:xfrm>
              <a:off x="2901318" y="2084862"/>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6" name="Rektangel 15">
              <a:extLst>
                <a:ext uri="{FF2B5EF4-FFF2-40B4-BE49-F238E27FC236}">
                  <a16:creationId xmlns:a16="http://schemas.microsoft.com/office/drawing/2014/main" id="{DB7EC4AA-9BE7-2392-A468-8E177C37DC98}"/>
                </a:ext>
              </a:extLst>
            </p:cNvPr>
            <p:cNvSpPr/>
            <p:nvPr/>
          </p:nvSpPr>
          <p:spPr>
            <a:xfrm>
              <a:off x="2901318" y="2804709"/>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7" name="Rektangel 16">
              <a:extLst>
                <a:ext uri="{FF2B5EF4-FFF2-40B4-BE49-F238E27FC236}">
                  <a16:creationId xmlns:a16="http://schemas.microsoft.com/office/drawing/2014/main" id="{074113BB-CC48-7C51-B122-A1E3D163F0F1}"/>
                </a:ext>
              </a:extLst>
            </p:cNvPr>
            <p:cNvSpPr/>
            <p:nvPr/>
          </p:nvSpPr>
          <p:spPr>
            <a:xfrm>
              <a:off x="2901318" y="352455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418E8123-30D0-642C-78EE-C8DEB4F63935}"/>
                </a:ext>
              </a:extLst>
            </p:cNvPr>
            <p:cNvSpPr/>
            <p:nvPr/>
          </p:nvSpPr>
          <p:spPr>
            <a:xfrm>
              <a:off x="2901318" y="423467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9" name="Rektangel 18">
              <a:extLst>
                <a:ext uri="{FF2B5EF4-FFF2-40B4-BE49-F238E27FC236}">
                  <a16:creationId xmlns:a16="http://schemas.microsoft.com/office/drawing/2014/main" id="{4D5AECB7-552C-1CD0-66F4-C4077AF61D5D}"/>
                </a:ext>
              </a:extLst>
            </p:cNvPr>
            <p:cNvSpPr/>
            <p:nvPr/>
          </p:nvSpPr>
          <p:spPr>
            <a:xfrm>
              <a:off x="2901318" y="4944794"/>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0" name="Rektangel 19">
              <a:extLst>
                <a:ext uri="{FF2B5EF4-FFF2-40B4-BE49-F238E27FC236}">
                  <a16:creationId xmlns:a16="http://schemas.microsoft.com/office/drawing/2014/main" id="{47BE973D-0EEF-2185-A8AD-867A2AB40E7F}"/>
                </a:ext>
              </a:extLst>
            </p:cNvPr>
            <p:cNvSpPr/>
            <p:nvPr/>
          </p:nvSpPr>
          <p:spPr>
            <a:xfrm>
              <a:off x="2901318" y="5664641"/>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1" name="Rektangel 20">
              <a:extLst>
                <a:ext uri="{FF2B5EF4-FFF2-40B4-BE49-F238E27FC236}">
                  <a16:creationId xmlns:a16="http://schemas.microsoft.com/office/drawing/2014/main" id="{6D2028B2-3874-D67F-C883-5D40560C3BF0}"/>
                </a:ext>
              </a:extLst>
            </p:cNvPr>
            <p:cNvSpPr/>
            <p:nvPr/>
          </p:nvSpPr>
          <p:spPr>
            <a:xfrm>
              <a:off x="2901318" y="654897"/>
              <a:ext cx="3194682" cy="540000"/>
            </a:xfrm>
            <a:prstGeom prst="rect">
              <a:avLst/>
            </a:prstGeom>
            <a:solidFill>
              <a:srgbClr val="E2E2E1">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rgbClr val="C5C5C2"/>
                  </a:solidFill>
                  <a:latin typeface="+mj-lt"/>
                  <a:cs typeface="Arial" panose="020B0604020202020204" pitchFamily="34" charset="0"/>
                </a:rPr>
                <a:t>Riksdag och regering</a:t>
              </a:r>
            </a:p>
          </p:txBody>
        </p:sp>
        <p:sp>
          <p:nvSpPr>
            <p:cNvPr id="22" name="Rektangel 21">
              <a:extLst>
                <a:ext uri="{FF2B5EF4-FFF2-40B4-BE49-F238E27FC236}">
                  <a16:creationId xmlns:a16="http://schemas.microsoft.com/office/drawing/2014/main" id="{A6A3CEE4-1C2B-0DF9-79FB-FD4B2A590750}"/>
                </a:ext>
              </a:extLst>
            </p:cNvPr>
            <p:cNvSpPr/>
            <p:nvPr/>
          </p:nvSpPr>
          <p:spPr>
            <a:xfrm>
              <a:off x="2901318" y="1370355"/>
              <a:ext cx="3194682" cy="540000"/>
            </a:xfrm>
            <a:prstGeom prst="rect">
              <a:avLst/>
            </a:prstGeom>
            <a:solidFill>
              <a:srgbClr val="6F6E67">
                <a:alpha val="4964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23" name="Rektangel 22">
              <a:extLst>
                <a:ext uri="{FF2B5EF4-FFF2-40B4-BE49-F238E27FC236}">
                  <a16:creationId xmlns:a16="http://schemas.microsoft.com/office/drawing/2014/main" id="{B1BF526C-7780-05EF-2EBF-B7ED31489206}"/>
                </a:ext>
              </a:extLst>
            </p:cNvPr>
            <p:cNvSpPr/>
            <p:nvPr/>
          </p:nvSpPr>
          <p:spPr>
            <a:xfrm>
              <a:off x="2901318" y="2085813"/>
              <a:ext cx="3194682" cy="540000"/>
            </a:xfrm>
            <a:prstGeom prst="rect">
              <a:avLst/>
            </a:prstGeom>
            <a:solidFill>
              <a:srgbClr val="822757">
                <a:alpha val="5002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Länsstyrelser</a:t>
              </a:r>
            </a:p>
          </p:txBody>
        </p:sp>
        <p:sp>
          <p:nvSpPr>
            <p:cNvPr id="24" name="Rektangel 23">
              <a:extLst>
                <a:ext uri="{FF2B5EF4-FFF2-40B4-BE49-F238E27FC236}">
                  <a16:creationId xmlns:a16="http://schemas.microsoft.com/office/drawing/2014/main" id="{A3772789-EDA0-9F01-7F46-53470D926995}"/>
                </a:ext>
              </a:extLst>
            </p:cNvPr>
            <p:cNvSpPr/>
            <p:nvPr/>
          </p:nvSpPr>
          <p:spPr>
            <a:xfrm>
              <a:off x="2901318" y="2801271"/>
              <a:ext cx="3194682" cy="540000"/>
            </a:xfrm>
            <a:prstGeom prst="rect">
              <a:avLst/>
            </a:prstGeom>
            <a:solidFill>
              <a:srgbClr val="822757">
                <a:alpha val="5004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Regioner</a:t>
              </a:r>
            </a:p>
          </p:txBody>
        </p:sp>
        <p:sp>
          <p:nvSpPr>
            <p:cNvPr id="25" name="Rektangel 24">
              <a:extLst>
                <a:ext uri="{FF2B5EF4-FFF2-40B4-BE49-F238E27FC236}">
                  <a16:creationId xmlns:a16="http://schemas.microsoft.com/office/drawing/2014/main" id="{BA017902-54C2-D22A-CB44-045E6BB7717D}"/>
                </a:ext>
              </a:extLst>
            </p:cNvPr>
            <p:cNvSpPr/>
            <p:nvPr/>
          </p:nvSpPr>
          <p:spPr>
            <a:xfrm>
              <a:off x="2901318" y="3516729"/>
              <a:ext cx="3194682" cy="540000"/>
            </a:xfrm>
            <a:prstGeom prst="rect">
              <a:avLst/>
            </a:prstGeom>
            <a:solidFill>
              <a:srgbClr val="CC0000">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Kommuner</a:t>
              </a:r>
            </a:p>
          </p:txBody>
        </p:sp>
        <p:sp>
          <p:nvSpPr>
            <p:cNvPr id="26" name="Rektangel 25">
              <a:extLst>
                <a:ext uri="{FF2B5EF4-FFF2-40B4-BE49-F238E27FC236}">
                  <a16:creationId xmlns:a16="http://schemas.microsoft.com/office/drawing/2014/main" id="{407F94D5-404F-8593-4123-55A4A347A652}"/>
                </a:ext>
              </a:extLst>
            </p:cNvPr>
            <p:cNvSpPr/>
            <p:nvPr/>
          </p:nvSpPr>
          <p:spPr>
            <a:xfrm>
              <a:off x="2901318" y="4232187"/>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Näringslivet</a:t>
              </a:r>
            </a:p>
          </p:txBody>
        </p:sp>
        <p:sp>
          <p:nvSpPr>
            <p:cNvPr id="27" name="Rektangel 26">
              <a:extLst>
                <a:ext uri="{FF2B5EF4-FFF2-40B4-BE49-F238E27FC236}">
                  <a16:creationId xmlns:a16="http://schemas.microsoft.com/office/drawing/2014/main" id="{80B45562-16CE-59AE-8A78-ACD01A639B44}"/>
                </a:ext>
              </a:extLst>
            </p:cNvPr>
            <p:cNvSpPr/>
            <p:nvPr/>
          </p:nvSpPr>
          <p:spPr>
            <a:xfrm>
              <a:off x="2901318" y="4947645"/>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bg1"/>
                  </a:solidFill>
                  <a:latin typeface="+mj-lt"/>
                  <a:cs typeface="Arial" panose="020B0604020202020204" pitchFamily="34" charset="0"/>
                </a:rPr>
                <a:t>Frivilliga</a:t>
              </a:r>
              <a:endParaRPr lang="sv-SE" sz="1600" b="1" dirty="0">
                <a:solidFill>
                  <a:schemeClr val="bg1"/>
                </a:solidFill>
                <a:latin typeface="+mj-lt"/>
                <a:cs typeface="Arial" panose="020B0604020202020204" pitchFamily="34" charset="0"/>
              </a:endParaRPr>
            </a:p>
          </p:txBody>
        </p:sp>
        <p:sp>
          <p:nvSpPr>
            <p:cNvPr id="28" name="Rektangel 27">
              <a:extLst>
                <a:ext uri="{FF2B5EF4-FFF2-40B4-BE49-F238E27FC236}">
                  <a16:creationId xmlns:a16="http://schemas.microsoft.com/office/drawing/2014/main" id="{6F05301B-8152-BA25-DF86-4DBC9FDD1097}"/>
                </a:ext>
              </a:extLst>
            </p:cNvPr>
            <p:cNvSpPr/>
            <p:nvPr/>
          </p:nvSpPr>
          <p:spPr>
            <a:xfrm>
              <a:off x="2901318" y="5663103"/>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Privatpersoner</a:t>
              </a:r>
            </a:p>
          </p:txBody>
        </p:sp>
      </p:grpSp>
      <p:sp>
        <p:nvSpPr>
          <p:cNvPr id="9" name="Platshållare för text 31">
            <a:extLst>
              <a:ext uri="{FF2B5EF4-FFF2-40B4-BE49-F238E27FC236}">
                <a16:creationId xmlns:a16="http://schemas.microsoft.com/office/drawing/2014/main" id="{81C9CC71-F77D-87FA-9A92-8219F06771F3}"/>
              </a:ext>
            </a:extLst>
          </p:cNvPr>
          <p:cNvSpPr>
            <a:spLocks noGrp="1"/>
          </p:cNvSpPr>
          <p:nvPr>
            <p:ph type="body" sz="quarter" idx="10"/>
          </p:nvPr>
        </p:nvSpPr>
        <p:spPr>
          <a:xfrm>
            <a:off x="6994566" y="2258402"/>
            <a:ext cx="4607626" cy="3833813"/>
          </a:xfrm>
        </p:spPr>
        <p:txBody>
          <a:bodyPr/>
          <a:lstStyle/>
          <a:p>
            <a:pPr marL="0" indent="0">
              <a:buNone/>
            </a:pPr>
            <a:r>
              <a:rPr lang="sv-SE" dirty="0">
                <a:ea typeface="Calibri" panose="020F0502020204030204" pitchFamily="34" charset="0"/>
                <a:cs typeface="Times New Roman" panose="02020603050405020304" pitchFamily="18" charset="0"/>
              </a:rPr>
              <a:t>Vid samhällsstörningar är det viktigt att samhället kan ta emot hjälp från frivilliga organisationer och spontanfrivilliga. </a:t>
            </a:r>
            <a:endParaRPr lang="sv-SE" dirty="0" smtClean="0">
              <a:ea typeface="Calibri" panose="020F0502020204030204" pitchFamily="34" charset="0"/>
              <a:cs typeface="Times New Roman" panose="02020603050405020304" pitchFamily="18" charset="0"/>
            </a:endParaRPr>
          </a:p>
          <a:p>
            <a:pPr marL="0" indent="0">
              <a:buNone/>
            </a:pPr>
            <a:endParaRPr lang="sv-SE" dirty="0">
              <a:cs typeface="Times New Roman" panose="02020603050405020304" pitchFamily="18" charset="0"/>
            </a:endParaRPr>
          </a:p>
          <a:p>
            <a:pPr marL="0" indent="0">
              <a:buNone/>
            </a:pPr>
            <a:r>
              <a:rPr lang="sv-SE" dirty="0" smtClean="0">
                <a:cs typeface="Times New Roman" panose="02020603050405020304" pitchFamily="18" charset="0"/>
              </a:rPr>
              <a:t>Frivilliga försvarsorganisationer har en särskilt utpekad ställning.</a:t>
            </a:r>
            <a:endParaRPr lang="sv-SE" dirty="0"/>
          </a:p>
        </p:txBody>
      </p:sp>
    </p:spTree>
    <p:extLst>
      <p:ext uri="{BB962C8B-B14F-4D97-AF65-F5344CB8AC3E}">
        <p14:creationId xmlns:p14="http://schemas.microsoft.com/office/powerpoint/2010/main" val="94146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Platshållare för text 5">
            <a:extLst>
              <a:ext uri="{FF2B5EF4-FFF2-40B4-BE49-F238E27FC236}">
                <a16:creationId xmlns:a16="http://schemas.microsoft.com/office/drawing/2014/main" id="{49311ECC-9D45-A435-2F46-D8D610BB2F19}"/>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Bakgrund</a:t>
            </a:r>
          </a:p>
        </p:txBody>
      </p:sp>
      <p:sp>
        <p:nvSpPr>
          <p:cNvPr id="2" name="Rubrik 1">
            <a:extLst>
              <a:ext uri="{C183D7F6-B498-43B3-948B-1728B52AA6E4}">
                <adec:decorative xmlns:adec="http://schemas.microsoft.com/office/drawing/2017/decorative" xmlns="" val="0"/>
              </a:ext>
            </a:extLst>
          </p:cNvPr>
          <p:cNvSpPr>
            <a:spLocks noGrp="1"/>
          </p:cNvSpPr>
          <p:nvPr>
            <p:ph type="title"/>
          </p:nvPr>
        </p:nvSpPr>
        <p:spPr/>
        <p:txBody>
          <a:bodyPr/>
          <a:lstStyle/>
          <a:p>
            <a:r>
              <a:rPr lang="sv-SE" dirty="0"/>
              <a:t>Mål och syfte med denna presentation</a:t>
            </a:r>
          </a:p>
        </p:txBody>
      </p:sp>
      <p:sp>
        <p:nvSpPr>
          <p:cNvPr id="3" name="Platshållare för innehåll 2"/>
          <p:cNvSpPr>
            <a:spLocks noGrp="1"/>
          </p:cNvSpPr>
          <p:nvPr>
            <p:ph idx="1"/>
          </p:nvPr>
        </p:nvSpPr>
        <p:spPr/>
        <p:txBody>
          <a:bodyPr/>
          <a:lstStyle/>
          <a:p>
            <a:pPr marL="0" indent="0">
              <a:buNone/>
            </a:pPr>
            <a:r>
              <a:rPr lang="sv-SE" dirty="0" smtClean="0">
                <a:solidFill>
                  <a:srgbClr val="4C4B45"/>
                </a:solidFill>
              </a:rPr>
              <a:t>Presentationen är </a:t>
            </a:r>
            <a:r>
              <a:rPr lang="sv-SE" dirty="0">
                <a:solidFill>
                  <a:srgbClr val="4C4B45"/>
                </a:solidFill>
              </a:rPr>
              <a:t>baserad på webbkurserna </a:t>
            </a:r>
            <a:br>
              <a:rPr lang="sv-SE" dirty="0">
                <a:solidFill>
                  <a:srgbClr val="4C4B45"/>
                </a:solidFill>
              </a:rPr>
            </a:br>
            <a:r>
              <a:rPr lang="sv-SE" i="1" dirty="0">
                <a:solidFill>
                  <a:srgbClr val="4C4B45"/>
                </a:solidFill>
              </a:rPr>
              <a:t>Samhällets krisberedskap</a:t>
            </a:r>
            <a:r>
              <a:rPr lang="sv-SE" dirty="0">
                <a:solidFill>
                  <a:srgbClr val="4C4B45"/>
                </a:solidFill>
              </a:rPr>
              <a:t> och </a:t>
            </a:r>
            <a:r>
              <a:rPr lang="sv-SE" i="1" dirty="0">
                <a:solidFill>
                  <a:srgbClr val="4C4B45"/>
                </a:solidFill>
              </a:rPr>
              <a:t>Totalförsvar – ett gemensamt </a:t>
            </a:r>
            <a:r>
              <a:rPr lang="sv-SE" i="1" dirty="0" smtClean="0">
                <a:solidFill>
                  <a:srgbClr val="4C4B45"/>
                </a:solidFill>
              </a:rPr>
              <a:t>ansvar</a:t>
            </a:r>
            <a:r>
              <a:rPr lang="sv-SE" dirty="0" smtClean="0">
                <a:solidFill>
                  <a:srgbClr val="4C4B45"/>
                </a:solidFill>
              </a:rPr>
              <a:t>. Länk till utbildningarna finns på </a:t>
            </a:r>
            <a:r>
              <a:rPr lang="sv-SE" dirty="0" smtClean="0">
                <a:solidFill>
                  <a:srgbClr val="4C4B45"/>
                </a:solidFill>
                <a:hlinkClick r:id="rId3"/>
              </a:rPr>
              <a:t>denna sida på msb.se</a:t>
            </a:r>
            <a:r>
              <a:rPr lang="sv-SE" dirty="0" smtClean="0">
                <a:solidFill>
                  <a:srgbClr val="4C4B45"/>
                </a:solidFill>
              </a:rPr>
              <a:t>.</a:t>
            </a:r>
            <a:endParaRPr lang="sv-SE" i="1" dirty="0">
              <a:solidFill>
                <a:srgbClr val="4C4B45"/>
              </a:solidFill>
            </a:endParaRPr>
          </a:p>
          <a:p>
            <a:pPr marL="0" indent="0">
              <a:buNone/>
            </a:pPr>
            <a:endParaRPr lang="sv-SE" sz="1800" b="1" dirty="0" smtClean="0"/>
          </a:p>
          <a:p>
            <a:pPr marL="0" indent="0">
              <a:buNone/>
            </a:pPr>
            <a:r>
              <a:rPr lang="sv-SE" sz="1800" b="1" dirty="0" smtClean="0"/>
              <a:t>Målet</a:t>
            </a:r>
            <a:r>
              <a:rPr lang="sv-SE" sz="1800" dirty="0" smtClean="0"/>
              <a:t> </a:t>
            </a:r>
            <a:r>
              <a:rPr lang="sv-SE" sz="1800" dirty="0"/>
              <a:t>är en grundläggande och </a:t>
            </a:r>
            <a:r>
              <a:rPr lang="sv-SE" sz="1800" dirty="0" smtClean="0"/>
              <a:t>gemensam </a:t>
            </a:r>
            <a:r>
              <a:rPr lang="sv-SE" sz="1800" dirty="0"/>
              <a:t>beskrivning av:  </a:t>
            </a:r>
          </a:p>
          <a:p>
            <a:pPr>
              <a:buFontTx/>
              <a:buChar char="-"/>
            </a:pPr>
            <a:r>
              <a:rPr lang="sv-SE" sz="1800" dirty="0"/>
              <a:t>vad krisberedskap och civilt försvar </a:t>
            </a:r>
            <a:r>
              <a:rPr lang="sv-SE" dirty="0"/>
              <a:t>(civil beredskap) </a:t>
            </a:r>
            <a:r>
              <a:rPr lang="sv-SE" sz="1800" dirty="0"/>
              <a:t>innebär</a:t>
            </a:r>
          </a:p>
          <a:p>
            <a:pPr>
              <a:buFontTx/>
              <a:buChar char="-"/>
            </a:pPr>
            <a:r>
              <a:rPr lang="sv-SE" sz="1800" dirty="0"/>
              <a:t>vilka roller och ansvar olika aktörer har</a:t>
            </a:r>
          </a:p>
          <a:p>
            <a:pPr>
              <a:buFontTx/>
              <a:buChar char="-"/>
            </a:pPr>
            <a:r>
              <a:rPr lang="sv-SE" sz="1800" dirty="0"/>
              <a:t>hur vi enskilt eller gemensamt kan förbereda oss för kriser och krig</a:t>
            </a:r>
          </a:p>
          <a:p>
            <a:pPr>
              <a:buFontTx/>
              <a:buChar char="-"/>
            </a:pPr>
            <a:r>
              <a:rPr lang="sv-SE" sz="1800" dirty="0"/>
              <a:t>hur vi hanterar och samverkar vid en samhällsstörning</a:t>
            </a:r>
          </a:p>
          <a:p>
            <a:pPr marL="0" indent="0">
              <a:buNone/>
            </a:pPr>
            <a:r>
              <a:rPr lang="sv-SE" sz="1800" b="1" dirty="0"/>
              <a:t>Syftet</a:t>
            </a:r>
            <a:r>
              <a:rPr lang="sv-SE" sz="1800" dirty="0"/>
              <a:t> är att underlätta </a:t>
            </a:r>
            <a:r>
              <a:rPr lang="sv-SE" dirty="0" smtClean="0"/>
              <a:t>när du </a:t>
            </a:r>
            <a:r>
              <a:rPr lang="sv-SE" sz="1800" dirty="0" smtClean="0"/>
              <a:t>berättar om </a:t>
            </a:r>
            <a:r>
              <a:rPr lang="sv-SE" sz="1800" dirty="0"/>
              <a:t>och </a:t>
            </a:r>
            <a:r>
              <a:rPr lang="sv-SE" sz="1800" dirty="0" smtClean="0"/>
              <a:t>beskriver </a:t>
            </a:r>
            <a:r>
              <a:rPr lang="sv-SE" sz="1800" dirty="0"/>
              <a:t>samhällets krisberedskap och civilt försvar i olika sammanhang. </a:t>
            </a:r>
          </a:p>
          <a:p>
            <a:pPr marL="0" indent="0">
              <a:buNone/>
            </a:pPr>
            <a:r>
              <a:rPr lang="sv-SE" sz="1800" dirty="0"/>
              <a:t>Den ska även bidra till ett </a:t>
            </a:r>
            <a:r>
              <a:rPr lang="sv-SE" sz="1800" b="1" dirty="0"/>
              <a:t>ensat språk och bildspråk </a:t>
            </a:r>
            <a:r>
              <a:rPr lang="sv-SE" sz="1800" dirty="0"/>
              <a:t>vilket stärker budskapen och minskar risken för missförstånd. </a:t>
            </a:r>
          </a:p>
        </p:txBody>
      </p:sp>
      <p:sp>
        <p:nvSpPr>
          <p:cNvPr id="7" name="textruta 6">
            <a:extLst>
              <a:ext uri="{FF2B5EF4-FFF2-40B4-BE49-F238E27FC236}">
                <a16:creationId xmlns:a16="http://schemas.microsoft.com/office/drawing/2014/main" id="{B90CE0BC-F461-1FB8-18D5-909F12900C2D}"/>
              </a:ext>
              <a:ext uri="{C183D7F6-B498-43B3-948B-1728B52AA6E4}">
                <adec:decorative xmlns:adec="http://schemas.microsoft.com/office/drawing/2017/decorative" xmlns="" val="0"/>
              </a:ext>
            </a:extLst>
          </p:cNvPr>
          <p:cNvSpPr txBox="1"/>
          <p:nvPr/>
        </p:nvSpPr>
        <p:spPr>
          <a:xfrm>
            <a:off x="107873" y="131277"/>
            <a:ext cx="4737194" cy="369332"/>
          </a:xfrm>
          <a:prstGeom prst="rect">
            <a:avLst/>
          </a:prstGeom>
          <a:noFill/>
          <a:ln w="12700">
            <a:solidFill>
              <a:schemeClr val="accent1"/>
            </a:solidFill>
          </a:ln>
        </p:spPr>
        <p:txBody>
          <a:bodyPr wrap="none" rtlCol="0">
            <a:spAutoFit/>
          </a:bodyPr>
          <a:lstStyle/>
          <a:p>
            <a:r>
              <a:rPr lang="sv-SE" b="1" dirty="0">
                <a:solidFill>
                  <a:schemeClr val="accent1"/>
                </a:solidFill>
              </a:rPr>
              <a:t>DOLD BILD </a:t>
            </a:r>
            <a:r>
              <a:rPr lang="sv-SE" b="1" dirty="0" smtClean="0">
                <a:solidFill>
                  <a:schemeClr val="accent1"/>
                </a:solidFill>
              </a:rPr>
              <a:t>– info till dig som presenterar</a:t>
            </a:r>
            <a:endParaRPr lang="sv-SE" b="1" dirty="0">
              <a:solidFill>
                <a:schemeClr val="accent1"/>
              </a:solidFill>
            </a:endParaRPr>
          </a:p>
        </p:txBody>
      </p:sp>
    </p:spTree>
    <p:extLst>
      <p:ext uri="{BB962C8B-B14F-4D97-AF65-F5344CB8AC3E}">
        <p14:creationId xmlns:p14="http://schemas.microsoft.com/office/powerpoint/2010/main" val="1678838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latshållare för text 44">
            <a:extLst>
              <a:ext uri="{FF2B5EF4-FFF2-40B4-BE49-F238E27FC236}">
                <a16:creationId xmlns:a16="http://schemas.microsoft.com/office/drawing/2014/main" id="{7EFD0D2B-B013-2AF7-47AC-942490DCC56A}"/>
              </a:ext>
              <a:ext uri="{C183D7F6-B498-43B3-948B-1728B52AA6E4}">
                <adec:decorative xmlns="" xmlns:adec="http://schemas.microsoft.com/office/drawing/2017/decorative" val="1"/>
              </a:ext>
            </a:extLst>
          </p:cNvPr>
          <p:cNvSpPr>
            <a:spLocks noGrp="1"/>
          </p:cNvSpPr>
          <p:nvPr>
            <p:ph type="body" idx="11"/>
          </p:nvPr>
        </p:nvSpPr>
        <p:spPr/>
        <p:txBody>
          <a:bodyPr/>
          <a:lstStyle/>
          <a:p>
            <a:r>
              <a:rPr lang="sv-SE" dirty="0"/>
              <a:t>Civil beredskap</a:t>
            </a:r>
          </a:p>
        </p:txBody>
      </p:sp>
      <p:sp>
        <p:nvSpPr>
          <p:cNvPr id="2" name="Rubrik 1"/>
          <p:cNvSpPr>
            <a:spLocks noGrp="1"/>
          </p:cNvSpPr>
          <p:nvPr>
            <p:ph type="title"/>
          </p:nvPr>
        </p:nvSpPr>
        <p:spPr/>
        <p:txBody>
          <a:bodyPr/>
          <a:lstStyle/>
          <a:p>
            <a:r>
              <a:rPr lang="sv-SE" dirty="0">
                <a:solidFill>
                  <a:srgbClr val="43433E"/>
                </a:solidFill>
              </a:rPr>
              <a:t>PRIVATPERSONER</a:t>
            </a:r>
            <a:r>
              <a:rPr lang="sv-SE" dirty="0"/>
              <a:t> </a:t>
            </a:r>
          </a:p>
        </p:txBody>
      </p:sp>
      <p:pic>
        <p:nvPicPr>
          <p:cNvPr id="7" name="Platshållare för bild 9" descr="En illustration som visar en Sverigekarta.">
            <a:extLst>
              <a:ext uri="{FF2B5EF4-FFF2-40B4-BE49-F238E27FC236}">
                <a16:creationId xmlns:a16="http://schemas.microsoft.com/office/drawing/2014/main" id="{02C1B8E1-5549-CBD4-253B-3A07DA531F8A}"/>
              </a:ext>
              <a:ext uri="{C183D7F6-B498-43B3-948B-1728B52AA6E4}">
                <adec:decorative xmlns=""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29" name="Grupp 28">
            <a:extLst>
              <a:ext uri="{FF2B5EF4-FFF2-40B4-BE49-F238E27FC236}">
                <a16:creationId xmlns:a16="http://schemas.microsoft.com/office/drawing/2014/main" id="{AFD5F507-C55C-695B-F5DC-A9597760B22C}"/>
              </a:ext>
              <a:ext uri="{C183D7F6-B498-43B3-948B-1728B52AA6E4}">
                <adec:decorative xmlns="" xmlns:adec="http://schemas.microsoft.com/office/drawing/2017/decorative" val="1"/>
              </a:ext>
            </a:extLst>
          </p:cNvPr>
          <p:cNvGrpSpPr/>
          <p:nvPr/>
        </p:nvGrpSpPr>
        <p:grpSpPr>
          <a:xfrm>
            <a:off x="2901318" y="654897"/>
            <a:ext cx="3194682" cy="5549744"/>
            <a:chOff x="2901318" y="654897"/>
            <a:chExt cx="3194682" cy="5549744"/>
          </a:xfrm>
        </p:grpSpPr>
        <p:sp>
          <p:nvSpPr>
            <p:cNvPr id="3" name="Rektangel 2">
              <a:extLst>
                <a:ext uri="{FF2B5EF4-FFF2-40B4-BE49-F238E27FC236}">
                  <a16:creationId xmlns:a16="http://schemas.microsoft.com/office/drawing/2014/main" id="{80882D6E-A12F-CEB4-AA07-E43316F055D7}"/>
                </a:ext>
              </a:extLst>
            </p:cNvPr>
            <p:cNvSpPr/>
            <p:nvPr/>
          </p:nvSpPr>
          <p:spPr>
            <a:xfrm>
              <a:off x="2901318" y="13787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4" name="Rektangel 3">
              <a:extLst>
                <a:ext uri="{FF2B5EF4-FFF2-40B4-BE49-F238E27FC236}">
                  <a16:creationId xmlns:a16="http://schemas.microsoft.com/office/drawing/2014/main" id="{72361DCB-BD92-6B7B-B1D5-0EFF6BC3F34D}"/>
                </a:ext>
              </a:extLst>
            </p:cNvPr>
            <p:cNvSpPr/>
            <p:nvPr/>
          </p:nvSpPr>
          <p:spPr>
            <a:xfrm>
              <a:off x="2901318" y="654897"/>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5" name="Rektangel 4">
              <a:extLst>
                <a:ext uri="{FF2B5EF4-FFF2-40B4-BE49-F238E27FC236}">
                  <a16:creationId xmlns:a16="http://schemas.microsoft.com/office/drawing/2014/main" id="{5CA5B687-25EB-E2DB-C0DD-E687D6D83EFB}"/>
                </a:ext>
              </a:extLst>
            </p:cNvPr>
            <p:cNvSpPr/>
            <p:nvPr/>
          </p:nvSpPr>
          <p:spPr>
            <a:xfrm>
              <a:off x="2901318" y="2084862"/>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6" name="Rektangel 15">
              <a:extLst>
                <a:ext uri="{FF2B5EF4-FFF2-40B4-BE49-F238E27FC236}">
                  <a16:creationId xmlns:a16="http://schemas.microsoft.com/office/drawing/2014/main" id="{FB9D12B7-51A5-9810-94AA-A75CAB68DA6E}"/>
                </a:ext>
              </a:extLst>
            </p:cNvPr>
            <p:cNvSpPr/>
            <p:nvPr/>
          </p:nvSpPr>
          <p:spPr>
            <a:xfrm>
              <a:off x="2901318" y="2804709"/>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7" name="Rektangel 16">
              <a:extLst>
                <a:ext uri="{FF2B5EF4-FFF2-40B4-BE49-F238E27FC236}">
                  <a16:creationId xmlns:a16="http://schemas.microsoft.com/office/drawing/2014/main" id="{E345E2F8-312E-57D8-3A81-614F04AABB27}"/>
                </a:ext>
              </a:extLst>
            </p:cNvPr>
            <p:cNvSpPr/>
            <p:nvPr/>
          </p:nvSpPr>
          <p:spPr>
            <a:xfrm>
              <a:off x="2901318" y="352455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8" name="Rektangel 17">
              <a:extLst>
                <a:ext uri="{FF2B5EF4-FFF2-40B4-BE49-F238E27FC236}">
                  <a16:creationId xmlns:a16="http://schemas.microsoft.com/office/drawing/2014/main" id="{7D36BA7F-E043-32BF-F124-4CD3F6755111}"/>
                </a:ext>
              </a:extLst>
            </p:cNvPr>
            <p:cNvSpPr/>
            <p:nvPr/>
          </p:nvSpPr>
          <p:spPr>
            <a:xfrm>
              <a:off x="2901318" y="4234675"/>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19" name="Rektangel 18">
              <a:extLst>
                <a:ext uri="{FF2B5EF4-FFF2-40B4-BE49-F238E27FC236}">
                  <a16:creationId xmlns:a16="http://schemas.microsoft.com/office/drawing/2014/main" id="{8E8C2F44-2594-4ED3-D10D-9C0B9A1A750B}"/>
                </a:ext>
              </a:extLst>
            </p:cNvPr>
            <p:cNvSpPr/>
            <p:nvPr/>
          </p:nvSpPr>
          <p:spPr>
            <a:xfrm>
              <a:off x="2901318" y="4944794"/>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0" name="Rektangel 19">
              <a:extLst>
                <a:ext uri="{FF2B5EF4-FFF2-40B4-BE49-F238E27FC236}">
                  <a16:creationId xmlns:a16="http://schemas.microsoft.com/office/drawing/2014/main" id="{F5FC3B44-FB74-2191-12F9-8AABFBD59F28}"/>
                </a:ext>
              </a:extLst>
            </p:cNvPr>
            <p:cNvSpPr/>
            <p:nvPr/>
          </p:nvSpPr>
          <p:spPr>
            <a:xfrm>
              <a:off x="2901318" y="5664641"/>
              <a:ext cx="3194682"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a:solidFill>
                  <a:schemeClr val="tx1"/>
                </a:solidFill>
                <a:latin typeface="+mj-lt"/>
                <a:cs typeface="Arial" panose="020B0604020202020204" pitchFamily="34" charset="0"/>
              </a:endParaRPr>
            </a:p>
          </p:txBody>
        </p:sp>
        <p:sp>
          <p:nvSpPr>
            <p:cNvPr id="21" name="Rektangel 20">
              <a:extLst>
                <a:ext uri="{FF2B5EF4-FFF2-40B4-BE49-F238E27FC236}">
                  <a16:creationId xmlns:a16="http://schemas.microsoft.com/office/drawing/2014/main" id="{EB2D9DCB-24E4-D6B5-8245-A042B2F049CD}"/>
                </a:ext>
              </a:extLst>
            </p:cNvPr>
            <p:cNvSpPr/>
            <p:nvPr/>
          </p:nvSpPr>
          <p:spPr>
            <a:xfrm>
              <a:off x="2901318" y="654897"/>
              <a:ext cx="3194682" cy="540000"/>
            </a:xfrm>
            <a:prstGeom prst="rect">
              <a:avLst/>
            </a:prstGeom>
            <a:solidFill>
              <a:srgbClr val="E2E2E1">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rgbClr val="C5C5C2"/>
                  </a:solidFill>
                  <a:latin typeface="+mj-lt"/>
                  <a:cs typeface="Arial" panose="020B0604020202020204" pitchFamily="34" charset="0"/>
                </a:rPr>
                <a:t>Riksdag och regering</a:t>
              </a:r>
            </a:p>
          </p:txBody>
        </p:sp>
        <p:sp>
          <p:nvSpPr>
            <p:cNvPr id="22" name="Rektangel 21">
              <a:extLst>
                <a:ext uri="{FF2B5EF4-FFF2-40B4-BE49-F238E27FC236}">
                  <a16:creationId xmlns:a16="http://schemas.microsoft.com/office/drawing/2014/main" id="{E37DF3DE-D457-7D4E-F70B-1D84302BA8E8}"/>
                </a:ext>
              </a:extLst>
            </p:cNvPr>
            <p:cNvSpPr/>
            <p:nvPr/>
          </p:nvSpPr>
          <p:spPr>
            <a:xfrm>
              <a:off x="2901318" y="1370355"/>
              <a:ext cx="3194682" cy="540000"/>
            </a:xfrm>
            <a:prstGeom prst="rect">
              <a:avLst/>
            </a:prstGeom>
            <a:solidFill>
              <a:srgbClr val="6F6E67">
                <a:alpha val="49647"/>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Centrala myndigheter</a:t>
              </a:r>
            </a:p>
          </p:txBody>
        </p:sp>
        <p:sp>
          <p:nvSpPr>
            <p:cNvPr id="23" name="Rektangel 22">
              <a:extLst>
                <a:ext uri="{FF2B5EF4-FFF2-40B4-BE49-F238E27FC236}">
                  <a16:creationId xmlns:a16="http://schemas.microsoft.com/office/drawing/2014/main" id="{02D4BB78-168B-E1F8-D8B4-0D23A57A0C5F}"/>
                </a:ext>
              </a:extLst>
            </p:cNvPr>
            <p:cNvSpPr/>
            <p:nvPr/>
          </p:nvSpPr>
          <p:spPr>
            <a:xfrm>
              <a:off x="2901318" y="2085813"/>
              <a:ext cx="3194682" cy="540000"/>
            </a:xfrm>
            <a:prstGeom prst="rect">
              <a:avLst/>
            </a:prstGeom>
            <a:solidFill>
              <a:srgbClr val="822757">
                <a:alpha val="50021"/>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Länsstyrelser</a:t>
              </a:r>
            </a:p>
          </p:txBody>
        </p:sp>
        <p:sp>
          <p:nvSpPr>
            <p:cNvPr id="24" name="Rektangel 23">
              <a:extLst>
                <a:ext uri="{FF2B5EF4-FFF2-40B4-BE49-F238E27FC236}">
                  <a16:creationId xmlns:a16="http://schemas.microsoft.com/office/drawing/2014/main" id="{872F8128-7135-2D15-EFDD-8034CA2946B0}"/>
                </a:ext>
              </a:extLst>
            </p:cNvPr>
            <p:cNvSpPr/>
            <p:nvPr/>
          </p:nvSpPr>
          <p:spPr>
            <a:xfrm>
              <a:off x="2901318" y="2801271"/>
              <a:ext cx="3194682" cy="540000"/>
            </a:xfrm>
            <a:prstGeom prst="rect">
              <a:avLst/>
            </a:prstGeom>
            <a:solidFill>
              <a:srgbClr val="822757">
                <a:alpha val="49945"/>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5">
                      <a:lumMod val="20000"/>
                      <a:lumOff val="80000"/>
                    </a:schemeClr>
                  </a:solidFill>
                  <a:latin typeface="+mj-lt"/>
                  <a:cs typeface="Arial" panose="020B0604020202020204" pitchFamily="34" charset="0"/>
                </a:rPr>
                <a:t>Regioner</a:t>
              </a:r>
            </a:p>
          </p:txBody>
        </p:sp>
        <p:sp>
          <p:nvSpPr>
            <p:cNvPr id="25" name="Rektangel 24">
              <a:extLst>
                <a:ext uri="{FF2B5EF4-FFF2-40B4-BE49-F238E27FC236}">
                  <a16:creationId xmlns:a16="http://schemas.microsoft.com/office/drawing/2014/main" id="{080621E1-4CF4-7EEE-498F-68D5971453F1}"/>
                </a:ext>
              </a:extLst>
            </p:cNvPr>
            <p:cNvSpPr/>
            <p:nvPr/>
          </p:nvSpPr>
          <p:spPr>
            <a:xfrm>
              <a:off x="2901318" y="3516729"/>
              <a:ext cx="3194682" cy="540000"/>
            </a:xfrm>
            <a:prstGeom prst="rect">
              <a:avLst/>
            </a:prstGeom>
            <a:solidFill>
              <a:srgbClr val="CC0000">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Kommuner</a:t>
              </a:r>
            </a:p>
          </p:txBody>
        </p:sp>
        <p:sp>
          <p:nvSpPr>
            <p:cNvPr id="26" name="Rektangel 25">
              <a:extLst>
                <a:ext uri="{FF2B5EF4-FFF2-40B4-BE49-F238E27FC236}">
                  <a16:creationId xmlns:a16="http://schemas.microsoft.com/office/drawing/2014/main" id="{F9EE1A30-1541-287A-0B6E-CA5C11E20797}"/>
                </a:ext>
              </a:extLst>
            </p:cNvPr>
            <p:cNvSpPr/>
            <p:nvPr/>
          </p:nvSpPr>
          <p:spPr>
            <a:xfrm>
              <a:off x="2901318" y="4232187"/>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accent4">
                      <a:lumMod val="20000"/>
                      <a:lumOff val="80000"/>
                    </a:schemeClr>
                  </a:solidFill>
                  <a:latin typeface="+mj-lt"/>
                  <a:cs typeface="Arial" panose="020B0604020202020204" pitchFamily="34" charset="0"/>
                </a:rPr>
                <a:t>Näringslivet</a:t>
              </a:r>
            </a:p>
          </p:txBody>
        </p:sp>
        <p:sp>
          <p:nvSpPr>
            <p:cNvPr id="27" name="Rektangel 26">
              <a:extLst>
                <a:ext uri="{FF2B5EF4-FFF2-40B4-BE49-F238E27FC236}">
                  <a16:creationId xmlns:a16="http://schemas.microsoft.com/office/drawing/2014/main" id="{4A0E897A-01CB-6FC8-9CED-E40C61C3B4DE}"/>
                </a:ext>
              </a:extLst>
            </p:cNvPr>
            <p:cNvSpPr/>
            <p:nvPr/>
          </p:nvSpPr>
          <p:spPr>
            <a:xfrm>
              <a:off x="2901318" y="4947645"/>
              <a:ext cx="3194682" cy="540000"/>
            </a:xfrm>
            <a:prstGeom prst="rect">
              <a:avLst/>
            </a:prstGeom>
            <a:solidFill>
              <a:srgbClr val="E67C5E">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solidFill>
                    <a:schemeClr val="accent4">
                      <a:lumMod val="20000"/>
                      <a:lumOff val="80000"/>
                    </a:schemeClr>
                  </a:solidFill>
                  <a:latin typeface="+mj-lt"/>
                  <a:cs typeface="Arial" panose="020B0604020202020204" pitchFamily="34" charset="0"/>
                </a:rPr>
                <a:t>Frivilliga</a:t>
              </a:r>
              <a:endParaRPr lang="sv-SE" sz="1600" b="1" dirty="0">
                <a:solidFill>
                  <a:schemeClr val="accent4">
                    <a:lumMod val="20000"/>
                    <a:lumOff val="80000"/>
                  </a:schemeClr>
                </a:solidFill>
                <a:latin typeface="+mj-lt"/>
                <a:cs typeface="Arial" panose="020B0604020202020204" pitchFamily="34" charset="0"/>
              </a:endParaRPr>
            </a:p>
          </p:txBody>
        </p:sp>
        <p:sp>
          <p:nvSpPr>
            <p:cNvPr id="28" name="Rektangel 27">
              <a:extLst>
                <a:ext uri="{FF2B5EF4-FFF2-40B4-BE49-F238E27FC236}">
                  <a16:creationId xmlns:a16="http://schemas.microsoft.com/office/drawing/2014/main" id="{8CB8AFD1-8AEF-79EF-F3B5-725FBAC0CCB9}"/>
                </a:ext>
              </a:extLst>
            </p:cNvPr>
            <p:cNvSpPr/>
            <p:nvPr/>
          </p:nvSpPr>
          <p:spPr>
            <a:xfrm>
              <a:off x="2901318" y="5663103"/>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a:solidFill>
                    <a:schemeClr val="bg1"/>
                  </a:solidFill>
                  <a:latin typeface="+mj-lt"/>
                  <a:cs typeface="Arial" panose="020B0604020202020204" pitchFamily="34" charset="0"/>
                </a:rPr>
                <a:t>Privatpersoner</a:t>
              </a:r>
            </a:p>
          </p:txBody>
        </p:sp>
      </p:grpSp>
      <p:sp>
        <p:nvSpPr>
          <p:cNvPr id="9" name="Platshållare för text 42">
            <a:extLst>
              <a:ext uri="{FF2B5EF4-FFF2-40B4-BE49-F238E27FC236}">
                <a16:creationId xmlns:a16="http://schemas.microsoft.com/office/drawing/2014/main" id="{06589B36-CB56-7381-FA4F-B45A0F192EF3}"/>
              </a:ext>
            </a:extLst>
          </p:cNvPr>
          <p:cNvSpPr>
            <a:spLocks noGrp="1"/>
          </p:cNvSpPr>
          <p:nvPr>
            <p:ph type="body" sz="quarter" idx="10"/>
          </p:nvPr>
        </p:nvSpPr>
        <p:spPr>
          <a:xfrm>
            <a:off x="6994566" y="2258402"/>
            <a:ext cx="4300683" cy="3833813"/>
          </a:xfrm>
        </p:spPr>
        <p:txBody>
          <a:bodyPr/>
          <a:lstStyle/>
          <a:p>
            <a:pPr marL="0" indent="0">
              <a:buNone/>
            </a:pPr>
            <a:r>
              <a:rPr lang="sv-SE" dirty="0">
                <a:solidFill>
                  <a:schemeClr val="tx1"/>
                </a:solidFill>
                <a:ea typeface="Calibri" panose="020F0502020204030204" pitchFamily="34" charset="0"/>
                <a:cs typeface="Times New Roman" panose="02020603050405020304" pitchFamily="18" charset="0"/>
              </a:rPr>
              <a:t>Det finns en förväntan att du som enskild ska ta visst ansvar inför och under </a:t>
            </a:r>
            <a:r>
              <a:rPr lang="sv-SE" dirty="0" smtClean="0">
                <a:solidFill>
                  <a:schemeClr val="tx1"/>
                </a:solidFill>
                <a:ea typeface="Calibri" panose="020F0502020204030204" pitchFamily="34" charset="0"/>
                <a:cs typeface="Times New Roman" panose="02020603050405020304" pitchFamily="18" charset="0"/>
              </a:rPr>
              <a:t>kriser.</a:t>
            </a:r>
          </a:p>
          <a:p>
            <a:pPr marL="0" indent="0">
              <a:buNone/>
            </a:pPr>
            <a:r>
              <a:rPr lang="sv-SE" dirty="0" smtClean="0">
                <a:solidFill>
                  <a:schemeClr val="tx1"/>
                </a:solidFill>
                <a:ea typeface="Calibri" panose="020F0502020204030204" pitchFamily="34" charset="0"/>
                <a:cs typeface="Times New Roman" panose="02020603050405020304" pitchFamily="18" charset="0"/>
              </a:rPr>
              <a:t>Alla </a:t>
            </a:r>
            <a:r>
              <a:rPr lang="sv-SE" dirty="0">
                <a:solidFill>
                  <a:schemeClr val="tx1"/>
                </a:solidFill>
                <a:ea typeface="Calibri" panose="020F0502020204030204" pitchFamily="34" charset="0"/>
                <a:cs typeface="Times New Roman" panose="02020603050405020304" pitchFamily="18" charset="0"/>
              </a:rPr>
              <a:t>mellan 16 och 70 år som bor i Sverige omfattas av totalförsvarsplikten och har ansvar för att bidra </a:t>
            </a:r>
            <a:r>
              <a:rPr lang="sv-SE" dirty="0" smtClean="0">
                <a:solidFill>
                  <a:schemeClr val="tx1"/>
                </a:solidFill>
                <a:ea typeface="Calibri" panose="020F0502020204030204" pitchFamily="34" charset="0"/>
                <a:cs typeface="Times New Roman" panose="02020603050405020304" pitchFamily="18" charset="0"/>
              </a:rPr>
              <a:t>i totalförsvaret.</a:t>
            </a:r>
            <a:endParaRPr lang="sv-SE" dirty="0">
              <a:solidFill>
                <a:schemeClr val="tx1"/>
              </a:solidFill>
            </a:endParaRPr>
          </a:p>
        </p:txBody>
      </p:sp>
    </p:spTree>
    <p:extLst>
      <p:ext uri="{BB962C8B-B14F-4D97-AF65-F5344CB8AC3E}">
        <p14:creationId xmlns:p14="http://schemas.microsoft.com/office/powerpoint/2010/main" val="752701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C4766B39-FB56-8222-FBE5-538BFD1268C8}"/>
              </a:ext>
              <a:ext uri="{C183D7F6-B498-43B3-948B-1728B52AA6E4}">
                <adec:decorative xmlns:adec="http://schemas.microsoft.com/office/drawing/2017/decorative" xmlns="" val="1"/>
              </a:ext>
            </a:extLst>
          </p:cNvPr>
          <p:cNvSpPr>
            <a:spLocks noGrp="1"/>
          </p:cNvSpPr>
          <p:nvPr>
            <p:ph type="body" idx="12"/>
          </p:nvPr>
        </p:nvSpPr>
        <p:spPr>
          <a:xfrm>
            <a:off x="225974" y="231728"/>
            <a:ext cx="5870025" cy="276999"/>
          </a:xfrm>
        </p:spPr>
        <p:txBody>
          <a:bodyPr/>
          <a:lstStyle/>
          <a:p>
            <a:r>
              <a:rPr lang="sv-SE" dirty="0"/>
              <a:t>Civil beredskap – krisberedskap och civilt försvar</a:t>
            </a:r>
          </a:p>
        </p:txBody>
      </p:sp>
      <p:pic>
        <p:nvPicPr>
          <p:cNvPr id="10" name="Bild 9">
            <a:extLst>
              <a:ext uri="{FF2B5EF4-FFF2-40B4-BE49-F238E27FC236}">
                <a16:creationId xmlns:a16="http://schemas.microsoft.com/office/drawing/2014/main" id="{F9272BF1-5615-F727-3B92-F1099C9FA2FF}"/>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a:extLst>
              <a:ext uri="{FF2B5EF4-FFF2-40B4-BE49-F238E27FC236}">
                <a16:creationId xmlns:a16="http://schemas.microsoft.com/office/drawing/2014/main" id="{BCA5F31D-92D6-A22B-1EC0-34DC438D31BC}"/>
              </a:ext>
            </a:extLst>
          </p:cNvPr>
          <p:cNvSpPr>
            <a:spLocks noGrp="1"/>
          </p:cNvSpPr>
          <p:nvPr>
            <p:ph type="title"/>
          </p:nvPr>
        </p:nvSpPr>
        <p:spPr/>
        <p:txBody>
          <a:bodyPr anchor="t"/>
          <a:lstStyle/>
          <a:p>
            <a:r>
              <a:rPr lang="sv-SE" sz="3000" dirty="0">
                <a:solidFill>
                  <a:srgbClr val="4C4B45"/>
                </a:solidFill>
              </a:rPr>
              <a:t>GEOGRAFISKT OMRÅDESANSVAR</a:t>
            </a:r>
          </a:p>
        </p:txBody>
      </p:sp>
      <p:sp>
        <p:nvSpPr>
          <p:cNvPr id="5" name="Platshållare för innehåll 45">
            <a:extLst>
              <a:ext uri="{FF2B5EF4-FFF2-40B4-BE49-F238E27FC236}">
                <a16:creationId xmlns:a16="http://schemas.microsoft.com/office/drawing/2014/main" id="{04032F85-E432-B1F9-12E4-179118C3BFAB}"/>
              </a:ext>
            </a:extLst>
          </p:cNvPr>
          <p:cNvSpPr>
            <a:spLocks noGrp="1"/>
          </p:cNvSpPr>
          <p:nvPr>
            <p:ph type="body" sz="quarter" idx="10"/>
          </p:nvPr>
        </p:nvSpPr>
        <p:spPr>
          <a:xfrm>
            <a:off x="1235075" y="1826151"/>
            <a:ext cx="4356100" cy="3215406"/>
          </a:xfrm>
        </p:spPr>
        <p:txBody>
          <a:bodyPr/>
          <a:lstStyle/>
          <a:p>
            <a:pPr marL="0" indent="0">
              <a:buNone/>
            </a:pPr>
            <a:r>
              <a:rPr lang="sv-SE" dirty="0">
                <a:ea typeface="Calibri" panose="020F0502020204030204" pitchFamily="34" charset="0"/>
                <a:cs typeface="Times New Roman" panose="02020603050405020304" pitchFamily="18" charset="0"/>
              </a:rPr>
              <a:t>Några myndigheter har ett särskilt lagstadgat ansvar för samordning uppdelat geo-grafiskt på lokal, regional och nationell nivå.</a:t>
            </a:r>
            <a:endParaRPr lang="sv-SE" dirty="0"/>
          </a:p>
        </p:txBody>
      </p:sp>
      <p:pic>
        <p:nvPicPr>
          <p:cNvPr id="7" name="Platshållare för bild 9" descr="En illustration som visar en Sverigekarta.">
            <a:extLst>
              <a:ext uri="{FF2B5EF4-FFF2-40B4-BE49-F238E27FC236}">
                <a16:creationId xmlns:a16="http://schemas.microsoft.com/office/drawing/2014/main" id="{104E4B2B-5CD5-3B02-7584-65BF0870D882}"/>
              </a:ext>
              <a:ext uri="{C183D7F6-B498-43B3-948B-1728B52AA6E4}">
                <adec:decorative xmlns:adec="http://schemas.microsoft.com/office/drawing/2017/decorative" xmlns=""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276" r="-99025" b="-6295"/>
          <a:stretch/>
        </p:blipFill>
        <p:spPr>
          <a:xfrm>
            <a:off x="7175500" y="11319"/>
            <a:ext cx="5016500" cy="6828020"/>
          </a:xfrm>
          <a:prstGeom prst="rect">
            <a:avLst/>
          </a:prstGeom>
          <a:noFill/>
        </p:spPr>
      </p:pic>
      <p:grpSp>
        <p:nvGrpSpPr>
          <p:cNvPr id="6" name="Grupp 5">
            <a:extLst>
              <a:ext uri="{FF2B5EF4-FFF2-40B4-BE49-F238E27FC236}">
                <a16:creationId xmlns:a16="http://schemas.microsoft.com/office/drawing/2014/main" id="{AA886748-C6F5-2EFA-ADD9-0BEC197F4E6D}"/>
              </a:ext>
              <a:ext uri="{C183D7F6-B498-43B3-948B-1728B52AA6E4}">
                <adec:decorative xmlns:adec="http://schemas.microsoft.com/office/drawing/2017/decorative" xmlns="" val="1"/>
              </a:ext>
            </a:extLst>
          </p:cNvPr>
          <p:cNvGrpSpPr/>
          <p:nvPr/>
        </p:nvGrpSpPr>
        <p:grpSpPr>
          <a:xfrm>
            <a:off x="9227127" y="1617443"/>
            <a:ext cx="2932216" cy="1951879"/>
            <a:chOff x="9227127" y="1617443"/>
            <a:chExt cx="2932216" cy="1951879"/>
          </a:xfrm>
        </p:grpSpPr>
        <p:grpSp>
          <p:nvGrpSpPr>
            <p:cNvPr id="34" name="Grupp 33">
              <a:extLst>
                <a:ext uri="{FF2B5EF4-FFF2-40B4-BE49-F238E27FC236}">
                  <a16:creationId xmlns:a16="http://schemas.microsoft.com/office/drawing/2014/main" id="{C2566238-EBFD-C314-B07C-46459662F00A}"/>
                </a:ext>
              </a:extLst>
            </p:cNvPr>
            <p:cNvGrpSpPr/>
            <p:nvPr/>
          </p:nvGrpSpPr>
          <p:grpSpPr>
            <a:xfrm>
              <a:off x="9227127" y="1617443"/>
              <a:ext cx="2932216" cy="578757"/>
              <a:chOff x="8964660" y="1426732"/>
              <a:chExt cx="3194682" cy="578757"/>
            </a:xfrm>
          </p:grpSpPr>
          <p:sp>
            <p:nvSpPr>
              <p:cNvPr id="35" name="Femhörning 34">
                <a:extLst>
                  <a:ext uri="{FF2B5EF4-FFF2-40B4-BE49-F238E27FC236}">
                    <a16:creationId xmlns:a16="http://schemas.microsoft.com/office/drawing/2014/main" id="{3D378859-34E9-B1C4-3F2E-875C33B23D61}"/>
                  </a:ext>
                </a:extLst>
              </p:cNvPr>
              <p:cNvSpPr/>
              <p:nvPr/>
            </p:nvSpPr>
            <p:spPr>
              <a:xfrm flipH="1">
                <a:off x="8964660" y="1426732"/>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36" name="Femhörning 35">
                <a:extLst>
                  <a:ext uri="{FF2B5EF4-FFF2-40B4-BE49-F238E27FC236}">
                    <a16:creationId xmlns:a16="http://schemas.microsoft.com/office/drawing/2014/main" id="{05BFFE75-77AC-7B43-437F-E527F4601653}"/>
                  </a:ext>
                </a:extLst>
              </p:cNvPr>
              <p:cNvSpPr/>
              <p:nvPr/>
            </p:nvSpPr>
            <p:spPr>
              <a:xfrm flipH="1">
                <a:off x="8964660" y="1426732"/>
                <a:ext cx="3194682" cy="578757"/>
              </a:xfrm>
              <a:prstGeom prst="homePlate">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Nationell nivå</a:t>
                </a:r>
              </a:p>
            </p:txBody>
          </p:sp>
        </p:grpSp>
        <p:grpSp>
          <p:nvGrpSpPr>
            <p:cNvPr id="37" name="Grupp 36">
              <a:extLst>
                <a:ext uri="{FF2B5EF4-FFF2-40B4-BE49-F238E27FC236}">
                  <a16:creationId xmlns:a16="http://schemas.microsoft.com/office/drawing/2014/main" id="{240139AB-37BE-73CC-EE93-4309D948A698}"/>
                </a:ext>
              </a:extLst>
            </p:cNvPr>
            <p:cNvGrpSpPr/>
            <p:nvPr/>
          </p:nvGrpSpPr>
          <p:grpSpPr>
            <a:xfrm>
              <a:off x="9227127" y="2308974"/>
              <a:ext cx="2932216" cy="578757"/>
              <a:chOff x="8964660" y="2095606"/>
              <a:chExt cx="3194682" cy="578757"/>
            </a:xfrm>
          </p:grpSpPr>
          <p:sp>
            <p:nvSpPr>
              <p:cNvPr id="38" name="Femhörning 37">
                <a:extLst>
                  <a:ext uri="{FF2B5EF4-FFF2-40B4-BE49-F238E27FC236}">
                    <a16:creationId xmlns:a16="http://schemas.microsoft.com/office/drawing/2014/main" id="{61A2C949-D160-C4E7-C976-34801F8B6E00}"/>
                  </a:ext>
                </a:extLst>
              </p:cNvPr>
              <p:cNvSpPr/>
              <p:nvPr/>
            </p:nvSpPr>
            <p:spPr>
              <a:xfrm flipH="1">
                <a:off x="8964660" y="2095606"/>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39" name="Femhörning 38">
                <a:extLst>
                  <a:ext uri="{FF2B5EF4-FFF2-40B4-BE49-F238E27FC236}">
                    <a16:creationId xmlns:a16="http://schemas.microsoft.com/office/drawing/2014/main" id="{802EEF26-D2D4-52B4-4F43-01DF1D0C10C4}"/>
                  </a:ext>
                </a:extLst>
              </p:cNvPr>
              <p:cNvSpPr/>
              <p:nvPr/>
            </p:nvSpPr>
            <p:spPr>
              <a:xfrm flipH="1">
                <a:off x="8964660" y="2095606"/>
                <a:ext cx="3194682" cy="578757"/>
              </a:xfrm>
              <a:prstGeom prst="homePlate">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Regional nivå</a:t>
                </a:r>
              </a:p>
            </p:txBody>
          </p:sp>
        </p:grpSp>
        <p:grpSp>
          <p:nvGrpSpPr>
            <p:cNvPr id="40" name="Grupp 39">
              <a:extLst>
                <a:ext uri="{FF2B5EF4-FFF2-40B4-BE49-F238E27FC236}">
                  <a16:creationId xmlns:a16="http://schemas.microsoft.com/office/drawing/2014/main" id="{2A7DA3A7-D62A-17D5-5F2F-D51041C9515E}"/>
                </a:ext>
              </a:extLst>
            </p:cNvPr>
            <p:cNvGrpSpPr/>
            <p:nvPr/>
          </p:nvGrpSpPr>
          <p:grpSpPr>
            <a:xfrm>
              <a:off x="9227127" y="2990565"/>
              <a:ext cx="2932216" cy="578757"/>
              <a:chOff x="8964660" y="2789915"/>
              <a:chExt cx="3194682" cy="578757"/>
            </a:xfrm>
          </p:grpSpPr>
          <p:sp>
            <p:nvSpPr>
              <p:cNvPr id="41" name="Femhörning 40">
                <a:extLst>
                  <a:ext uri="{FF2B5EF4-FFF2-40B4-BE49-F238E27FC236}">
                    <a16:creationId xmlns:a16="http://schemas.microsoft.com/office/drawing/2014/main" id="{146199F3-A046-46F1-6399-AACF7C46E9AB}"/>
                  </a:ext>
                </a:extLst>
              </p:cNvPr>
              <p:cNvSpPr/>
              <p:nvPr/>
            </p:nvSpPr>
            <p:spPr>
              <a:xfrm flipH="1">
                <a:off x="8964660" y="2789915"/>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42" name="Femhörning 41">
                <a:extLst>
                  <a:ext uri="{FF2B5EF4-FFF2-40B4-BE49-F238E27FC236}">
                    <a16:creationId xmlns:a16="http://schemas.microsoft.com/office/drawing/2014/main" id="{7B83EC45-A4A0-0222-85A8-355BB775E273}"/>
                  </a:ext>
                </a:extLst>
              </p:cNvPr>
              <p:cNvSpPr/>
              <p:nvPr/>
            </p:nvSpPr>
            <p:spPr>
              <a:xfrm flipH="1">
                <a:off x="8964660" y="2789915"/>
                <a:ext cx="3194682" cy="578757"/>
              </a:xfrm>
              <a:prstGeom prst="homePlate">
                <a:avLst/>
              </a:prstGeom>
              <a:solidFill>
                <a:srgbClr val="DB4B3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Lokal nivå</a:t>
                </a:r>
              </a:p>
            </p:txBody>
          </p:sp>
        </p:grpSp>
      </p:grpSp>
      <p:pic>
        <p:nvPicPr>
          <p:cNvPr id="48" name="Bildobjekt 47">
            <a:extLst>
              <a:ext uri="{FF2B5EF4-FFF2-40B4-BE49-F238E27FC236}">
                <a16:creationId xmlns:a16="http://schemas.microsoft.com/office/drawing/2014/main" id="{C245630E-7144-85E8-4D49-66C4D5F15210}"/>
              </a:ext>
              <a:ext uri="{C183D7F6-B498-43B3-948B-1728B52AA6E4}">
                <adec:decorative xmlns:adec="http://schemas.microsoft.com/office/drawing/2017/decorative" xmlns=""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5041557"/>
            <a:ext cx="8161635" cy="1816443"/>
          </a:xfrm>
          <a:prstGeom prst="rect">
            <a:avLst/>
          </a:prstGeom>
        </p:spPr>
      </p:pic>
    </p:spTree>
    <p:extLst>
      <p:ext uri="{BB962C8B-B14F-4D97-AF65-F5344CB8AC3E}">
        <p14:creationId xmlns:p14="http://schemas.microsoft.com/office/powerpoint/2010/main" val="3311786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tshållare för text 24">
            <a:extLst>
              <a:ext uri="{FF2B5EF4-FFF2-40B4-BE49-F238E27FC236}">
                <a16:creationId xmlns:a16="http://schemas.microsoft.com/office/drawing/2014/main" id="{6BCF05D0-0BDF-A986-FC61-D878E9BA40E7}"/>
              </a:ext>
              <a:ext uri="{C183D7F6-B498-43B3-948B-1728B52AA6E4}">
                <adec:decorative xmlns:adec="http://schemas.microsoft.com/office/drawing/2017/decorative" xmlns="" val="1"/>
              </a:ext>
            </a:extLst>
          </p:cNvPr>
          <p:cNvSpPr>
            <a:spLocks noGrp="1"/>
          </p:cNvSpPr>
          <p:nvPr>
            <p:ph type="body" idx="12"/>
          </p:nvPr>
        </p:nvSpPr>
        <p:spPr>
          <a:xfrm>
            <a:off x="225974" y="231728"/>
            <a:ext cx="5870025" cy="276999"/>
          </a:xfrm>
        </p:spPr>
        <p:txBody>
          <a:bodyPr/>
          <a:lstStyle/>
          <a:p>
            <a:r>
              <a:rPr lang="sv-SE" dirty="0"/>
              <a:t>Civil beredskap – krisberedskap och civilt försvar</a:t>
            </a:r>
          </a:p>
        </p:txBody>
      </p:sp>
      <p:pic>
        <p:nvPicPr>
          <p:cNvPr id="64" name="Bild 63">
            <a:extLst>
              <a:ext uri="{FF2B5EF4-FFF2-40B4-BE49-F238E27FC236}">
                <a16:creationId xmlns:a16="http://schemas.microsoft.com/office/drawing/2014/main" id="{85666494-0FEA-C906-9ECF-A16128AAD07B}"/>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a:extLst>
              <a:ext uri="{FF2B5EF4-FFF2-40B4-BE49-F238E27FC236}">
                <a16:creationId xmlns:a16="http://schemas.microsoft.com/office/drawing/2014/main" id="{E44F2760-EF20-D3C5-A361-034D6E26F2DB}"/>
              </a:ext>
            </a:extLst>
          </p:cNvPr>
          <p:cNvSpPr>
            <a:spLocks noGrp="1"/>
          </p:cNvSpPr>
          <p:nvPr>
            <p:ph type="title"/>
          </p:nvPr>
        </p:nvSpPr>
        <p:spPr/>
        <p:txBody>
          <a:bodyPr anchor="t"/>
          <a:lstStyle/>
          <a:p>
            <a:r>
              <a:rPr lang="sv-SE" sz="3000" dirty="0">
                <a:solidFill>
                  <a:srgbClr val="4C4B45"/>
                </a:solidFill>
              </a:rPr>
              <a:t>GEOGRAFISKT OMRÅDESANSVAR: </a:t>
            </a:r>
            <a:br>
              <a:rPr lang="sv-SE" sz="3000" dirty="0">
                <a:solidFill>
                  <a:srgbClr val="4C4B45"/>
                </a:solidFill>
              </a:rPr>
            </a:br>
            <a:r>
              <a:rPr lang="sv-SE" sz="3000" b="0" dirty="0">
                <a:solidFill>
                  <a:srgbClr val="4C4B45"/>
                </a:solidFill>
              </a:rPr>
              <a:t>NATIONELL NIVÅ</a:t>
            </a:r>
          </a:p>
        </p:txBody>
      </p:sp>
      <p:sp>
        <p:nvSpPr>
          <p:cNvPr id="69" name="Platshållare för innehåll 45">
            <a:extLst>
              <a:ext uri="{FF2B5EF4-FFF2-40B4-BE49-F238E27FC236}">
                <a16:creationId xmlns:a16="http://schemas.microsoft.com/office/drawing/2014/main" id="{B517EB71-E391-5139-50CB-1EFFC74B9A6F}"/>
              </a:ext>
            </a:extLst>
          </p:cNvPr>
          <p:cNvSpPr>
            <a:spLocks noGrp="1"/>
          </p:cNvSpPr>
          <p:nvPr>
            <p:ph type="body" sz="quarter" idx="10"/>
          </p:nvPr>
        </p:nvSpPr>
        <p:spPr>
          <a:xfrm>
            <a:off x="1235074" y="2168525"/>
            <a:ext cx="4356101" cy="2873033"/>
          </a:xfrm>
        </p:spPr>
        <p:txBody>
          <a:bodyPr/>
          <a:lstStyle/>
          <a:p>
            <a:pPr marL="0" indent="0">
              <a:buNone/>
            </a:pPr>
            <a:r>
              <a:rPr lang="sv-SE" dirty="0"/>
              <a:t>Regeringen har ansvaret på nationell nivå och får stöd av regeringskansliet och de centrala myndigheterna. </a:t>
            </a:r>
          </a:p>
        </p:txBody>
      </p:sp>
      <p:pic>
        <p:nvPicPr>
          <p:cNvPr id="54" name="Platshållare för bild 9" descr="En illustration som visar en Sverigekarta.">
            <a:extLst>
              <a:ext uri="{FF2B5EF4-FFF2-40B4-BE49-F238E27FC236}">
                <a16:creationId xmlns:a16="http://schemas.microsoft.com/office/drawing/2014/main" id="{72B7BADC-3F55-AAF5-3EA2-F15D4429E31B}"/>
              </a:ext>
              <a:ext uri="{C183D7F6-B498-43B3-948B-1728B52AA6E4}">
                <adec:decorative xmlns:adec="http://schemas.microsoft.com/office/drawing/2017/decorative" xmlns=""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276" r="-99025" b="-6295"/>
          <a:stretch/>
        </p:blipFill>
        <p:spPr>
          <a:xfrm>
            <a:off x="7175500" y="11319"/>
            <a:ext cx="5016500" cy="6828020"/>
          </a:xfrm>
          <a:prstGeom prst="rect">
            <a:avLst/>
          </a:prstGeom>
          <a:noFill/>
        </p:spPr>
      </p:pic>
      <p:grpSp>
        <p:nvGrpSpPr>
          <p:cNvPr id="3" name="Grupp 2">
            <a:extLst>
              <a:ext uri="{FF2B5EF4-FFF2-40B4-BE49-F238E27FC236}">
                <a16:creationId xmlns:a16="http://schemas.microsoft.com/office/drawing/2014/main" id="{A2C225CE-1DA3-6B42-8DD3-CB9B8F7B26AB}"/>
              </a:ext>
              <a:ext uri="{C183D7F6-B498-43B3-948B-1728B52AA6E4}">
                <adec:decorative xmlns:adec="http://schemas.microsoft.com/office/drawing/2017/decorative" xmlns="" val="1"/>
              </a:ext>
            </a:extLst>
          </p:cNvPr>
          <p:cNvGrpSpPr/>
          <p:nvPr/>
        </p:nvGrpSpPr>
        <p:grpSpPr>
          <a:xfrm>
            <a:off x="9227127" y="1617443"/>
            <a:ext cx="2932216" cy="1951879"/>
            <a:chOff x="9227127" y="1617443"/>
            <a:chExt cx="2932216" cy="1951879"/>
          </a:xfrm>
        </p:grpSpPr>
        <p:grpSp>
          <p:nvGrpSpPr>
            <p:cNvPr id="55" name="Grupp 54">
              <a:extLst>
                <a:ext uri="{FF2B5EF4-FFF2-40B4-BE49-F238E27FC236}">
                  <a16:creationId xmlns:a16="http://schemas.microsoft.com/office/drawing/2014/main" id="{5AF599E4-1C91-0300-D786-1DFB5AE2E7A7}"/>
                </a:ext>
              </a:extLst>
            </p:cNvPr>
            <p:cNvGrpSpPr/>
            <p:nvPr/>
          </p:nvGrpSpPr>
          <p:grpSpPr>
            <a:xfrm>
              <a:off x="9227127" y="1617443"/>
              <a:ext cx="2932216" cy="578757"/>
              <a:chOff x="8964660" y="1426732"/>
              <a:chExt cx="3194682" cy="578757"/>
            </a:xfrm>
          </p:grpSpPr>
          <p:sp>
            <p:nvSpPr>
              <p:cNvPr id="56" name="Femhörning 55">
                <a:extLst>
                  <a:ext uri="{FF2B5EF4-FFF2-40B4-BE49-F238E27FC236}">
                    <a16:creationId xmlns:a16="http://schemas.microsoft.com/office/drawing/2014/main" id="{D6C2162E-96CC-0490-1BA3-BCDBAF1C6451}"/>
                  </a:ext>
                </a:extLst>
              </p:cNvPr>
              <p:cNvSpPr/>
              <p:nvPr/>
            </p:nvSpPr>
            <p:spPr>
              <a:xfrm flipH="1">
                <a:off x="8964660" y="1426732"/>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57" name="Femhörning 56">
                <a:extLst>
                  <a:ext uri="{FF2B5EF4-FFF2-40B4-BE49-F238E27FC236}">
                    <a16:creationId xmlns:a16="http://schemas.microsoft.com/office/drawing/2014/main" id="{D77BD6DB-8B00-3828-D5C1-EBE759532110}"/>
                  </a:ext>
                </a:extLst>
              </p:cNvPr>
              <p:cNvSpPr/>
              <p:nvPr/>
            </p:nvSpPr>
            <p:spPr>
              <a:xfrm flipH="1">
                <a:off x="8964660" y="1426732"/>
                <a:ext cx="3194682" cy="578757"/>
              </a:xfrm>
              <a:prstGeom prst="homePlate">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Nationell nivå</a:t>
                </a:r>
              </a:p>
            </p:txBody>
          </p:sp>
        </p:grpSp>
        <p:grpSp>
          <p:nvGrpSpPr>
            <p:cNvPr id="58" name="Grupp 57">
              <a:extLst>
                <a:ext uri="{FF2B5EF4-FFF2-40B4-BE49-F238E27FC236}">
                  <a16:creationId xmlns:a16="http://schemas.microsoft.com/office/drawing/2014/main" id="{0EB24D54-1B45-F654-DAAA-93BF2C234F53}"/>
                </a:ext>
              </a:extLst>
            </p:cNvPr>
            <p:cNvGrpSpPr/>
            <p:nvPr/>
          </p:nvGrpSpPr>
          <p:grpSpPr>
            <a:xfrm>
              <a:off x="9227127" y="2308974"/>
              <a:ext cx="2932216" cy="578757"/>
              <a:chOff x="8964660" y="2095606"/>
              <a:chExt cx="3194682" cy="578757"/>
            </a:xfrm>
          </p:grpSpPr>
          <p:sp>
            <p:nvSpPr>
              <p:cNvPr id="59" name="Femhörning 58">
                <a:extLst>
                  <a:ext uri="{FF2B5EF4-FFF2-40B4-BE49-F238E27FC236}">
                    <a16:creationId xmlns:a16="http://schemas.microsoft.com/office/drawing/2014/main" id="{EF623BDC-2C5C-9EA4-CCBD-979822D6E3C6}"/>
                  </a:ext>
                </a:extLst>
              </p:cNvPr>
              <p:cNvSpPr/>
              <p:nvPr/>
            </p:nvSpPr>
            <p:spPr>
              <a:xfrm flipH="1">
                <a:off x="8964660" y="2095606"/>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60" name="Femhörning 59">
                <a:extLst>
                  <a:ext uri="{FF2B5EF4-FFF2-40B4-BE49-F238E27FC236}">
                    <a16:creationId xmlns:a16="http://schemas.microsoft.com/office/drawing/2014/main" id="{BA90CB30-A83F-2E63-D28B-189FEAB0F7A0}"/>
                  </a:ext>
                </a:extLst>
              </p:cNvPr>
              <p:cNvSpPr/>
              <p:nvPr/>
            </p:nvSpPr>
            <p:spPr>
              <a:xfrm flipH="1">
                <a:off x="8964660" y="2095606"/>
                <a:ext cx="3194682" cy="578757"/>
              </a:xfrm>
              <a:prstGeom prst="homePlate">
                <a:avLst/>
              </a:prstGeom>
              <a:solidFill>
                <a:srgbClr val="822757">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accent5">
                        <a:lumMod val="20000"/>
                        <a:lumOff val="80000"/>
                      </a:schemeClr>
                    </a:solidFill>
                    <a:latin typeface="+mj-lt"/>
                    <a:cs typeface="Arial" panose="020B0604020202020204" pitchFamily="34" charset="0"/>
                  </a:rPr>
                  <a:t> Regional nivå</a:t>
                </a:r>
              </a:p>
            </p:txBody>
          </p:sp>
        </p:grpSp>
        <p:grpSp>
          <p:nvGrpSpPr>
            <p:cNvPr id="61" name="Grupp 60">
              <a:extLst>
                <a:ext uri="{FF2B5EF4-FFF2-40B4-BE49-F238E27FC236}">
                  <a16:creationId xmlns:a16="http://schemas.microsoft.com/office/drawing/2014/main" id="{8FC918F8-5E5A-A0C9-9972-43B79069BF35}"/>
                </a:ext>
              </a:extLst>
            </p:cNvPr>
            <p:cNvGrpSpPr/>
            <p:nvPr/>
          </p:nvGrpSpPr>
          <p:grpSpPr>
            <a:xfrm>
              <a:off x="9227127" y="2990565"/>
              <a:ext cx="2932216" cy="578757"/>
              <a:chOff x="8964660" y="2789915"/>
              <a:chExt cx="3194682" cy="578757"/>
            </a:xfrm>
          </p:grpSpPr>
          <p:sp>
            <p:nvSpPr>
              <p:cNvPr id="62" name="Femhörning 61">
                <a:extLst>
                  <a:ext uri="{FF2B5EF4-FFF2-40B4-BE49-F238E27FC236}">
                    <a16:creationId xmlns:a16="http://schemas.microsoft.com/office/drawing/2014/main" id="{44D2AD56-813C-BE63-D5B2-9C748EC0C992}"/>
                  </a:ext>
                </a:extLst>
              </p:cNvPr>
              <p:cNvSpPr/>
              <p:nvPr/>
            </p:nvSpPr>
            <p:spPr>
              <a:xfrm flipH="1">
                <a:off x="8964660" y="2789915"/>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63" name="Femhörning 62">
                <a:extLst>
                  <a:ext uri="{FF2B5EF4-FFF2-40B4-BE49-F238E27FC236}">
                    <a16:creationId xmlns:a16="http://schemas.microsoft.com/office/drawing/2014/main" id="{BF25FE16-D5CC-D5A9-0C7F-30F6A216A219}"/>
                  </a:ext>
                </a:extLst>
              </p:cNvPr>
              <p:cNvSpPr/>
              <p:nvPr/>
            </p:nvSpPr>
            <p:spPr>
              <a:xfrm flipH="1">
                <a:off x="8964660" y="2789915"/>
                <a:ext cx="3194682" cy="578757"/>
              </a:xfrm>
              <a:prstGeom prst="homePlate">
                <a:avLst/>
              </a:prstGeom>
              <a:solidFill>
                <a:srgbClr val="DB4B32">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accent4">
                        <a:lumMod val="20000"/>
                        <a:lumOff val="80000"/>
                      </a:schemeClr>
                    </a:solidFill>
                    <a:latin typeface="+mj-lt"/>
                    <a:cs typeface="Arial" panose="020B0604020202020204" pitchFamily="34" charset="0"/>
                  </a:rPr>
                  <a:t> Lokal nivå</a:t>
                </a:r>
              </a:p>
            </p:txBody>
          </p:sp>
        </p:grpSp>
      </p:grpSp>
      <p:pic>
        <p:nvPicPr>
          <p:cNvPr id="70" name="Bildobjekt 69">
            <a:extLst>
              <a:ext uri="{FF2B5EF4-FFF2-40B4-BE49-F238E27FC236}">
                <a16:creationId xmlns:a16="http://schemas.microsoft.com/office/drawing/2014/main" id="{F10C4287-987A-2ED1-03C1-EC8CC5B23BC4}"/>
              </a:ext>
              <a:ext uri="{C183D7F6-B498-43B3-948B-1728B52AA6E4}">
                <adec:decorative xmlns:adec="http://schemas.microsoft.com/office/drawing/2017/decorative" xmlns=""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5041557"/>
            <a:ext cx="8161635" cy="1816443"/>
          </a:xfrm>
          <a:prstGeom prst="rect">
            <a:avLst/>
          </a:prstGeom>
        </p:spPr>
      </p:pic>
    </p:spTree>
    <p:extLst>
      <p:ext uri="{BB962C8B-B14F-4D97-AF65-F5344CB8AC3E}">
        <p14:creationId xmlns:p14="http://schemas.microsoft.com/office/powerpoint/2010/main" val="116979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D6199C0D-2B97-2F85-8B73-4DFBA72FE174}"/>
              </a:ext>
              <a:ext uri="{C183D7F6-B498-43B3-948B-1728B52AA6E4}">
                <adec:decorative xmlns:adec="http://schemas.microsoft.com/office/drawing/2017/decorative" xmlns="" val="1"/>
              </a:ext>
            </a:extLst>
          </p:cNvPr>
          <p:cNvSpPr>
            <a:spLocks noGrp="1"/>
          </p:cNvSpPr>
          <p:nvPr>
            <p:ph type="body" idx="12"/>
          </p:nvPr>
        </p:nvSpPr>
        <p:spPr>
          <a:xfrm>
            <a:off x="225974" y="231728"/>
            <a:ext cx="5365201" cy="276999"/>
          </a:xfrm>
        </p:spPr>
        <p:txBody>
          <a:bodyPr/>
          <a:lstStyle/>
          <a:p>
            <a:r>
              <a:rPr lang="sv-SE" dirty="0"/>
              <a:t>Civil beredskap – krisberedskap och civilt försvar</a:t>
            </a:r>
          </a:p>
          <a:p>
            <a:endParaRPr lang="sv-SE" dirty="0"/>
          </a:p>
        </p:txBody>
      </p:sp>
      <p:pic>
        <p:nvPicPr>
          <p:cNvPr id="13" name="Bild 12">
            <a:extLst>
              <a:ext uri="{FF2B5EF4-FFF2-40B4-BE49-F238E27FC236}">
                <a16:creationId xmlns:a16="http://schemas.microsoft.com/office/drawing/2014/main" id="{F07013CA-3F1D-BD75-7E4F-90CBE0862BE7}"/>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a:extLst>
              <a:ext uri="{FF2B5EF4-FFF2-40B4-BE49-F238E27FC236}">
                <a16:creationId xmlns:a16="http://schemas.microsoft.com/office/drawing/2014/main" id="{DD64DF06-DE95-1AE8-67EE-CE5A48EEA5A6}"/>
              </a:ext>
            </a:extLst>
          </p:cNvPr>
          <p:cNvSpPr>
            <a:spLocks noGrp="1"/>
          </p:cNvSpPr>
          <p:nvPr>
            <p:ph type="title"/>
          </p:nvPr>
        </p:nvSpPr>
        <p:spPr/>
        <p:txBody>
          <a:bodyPr anchor="t"/>
          <a:lstStyle/>
          <a:p>
            <a:r>
              <a:rPr lang="sv-SE" sz="3000" dirty="0">
                <a:solidFill>
                  <a:srgbClr val="4C4B45"/>
                </a:solidFill>
              </a:rPr>
              <a:t>GEOGRAFISKT OMRÅDESANSVAR: </a:t>
            </a:r>
            <a:br>
              <a:rPr lang="sv-SE" sz="3000" dirty="0">
                <a:solidFill>
                  <a:srgbClr val="4C4B45"/>
                </a:solidFill>
              </a:rPr>
            </a:br>
            <a:r>
              <a:rPr lang="sv-SE" sz="3000" b="0" dirty="0">
                <a:solidFill>
                  <a:srgbClr val="4C4B45"/>
                </a:solidFill>
              </a:rPr>
              <a:t>REGIONAL NIVÅ</a:t>
            </a:r>
          </a:p>
        </p:txBody>
      </p:sp>
      <p:sp>
        <p:nvSpPr>
          <p:cNvPr id="106" name="Platshållare för innehåll 45">
            <a:extLst>
              <a:ext uri="{FF2B5EF4-FFF2-40B4-BE49-F238E27FC236}">
                <a16:creationId xmlns:a16="http://schemas.microsoft.com/office/drawing/2014/main" id="{939BA2E4-708D-E7B5-3B40-6F8A88D5FAD5}"/>
              </a:ext>
            </a:extLst>
          </p:cNvPr>
          <p:cNvSpPr>
            <a:spLocks noGrp="1"/>
          </p:cNvSpPr>
          <p:nvPr>
            <p:ph type="body" sz="quarter" idx="10"/>
          </p:nvPr>
        </p:nvSpPr>
        <p:spPr>
          <a:xfrm>
            <a:off x="1235075" y="2133600"/>
            <a:ext cx="4294867" cy="2907958"/>
          </a:xfrm>
        </p:spPr>
        <p:txBody>
          <a:bodyPr/>
          <a:lstStyle/>
          <a:p>
            <a:pPr marL="0" indent="0">
              <a:buNone/>
            </a:pPr>
            <a:r>
              <a:rPr lang="sv-SE" dirty="0">
                <a:ea typeface="Calibri" panose="020F0502020204030204" pitchFamily="34" charset="0"/>
                <a:cs typeface="Times New Roman" panose="02020603050405020304" pitchFamily="18" charset="0"/>
              </a:rPr>
              <a:t>Länsstyrelserna har ansvaret på regional nivå och är länken mellan nationell och lokal nivå. </a:t>
            </a:r>
            <a:endParaRPr lang="sv-SE" dirty="0"/>
          </a:p>
        </p:txBody>
      </p:sp>
      <p:pic>
        <p:nvPicPr>
          <p:cNvPr id="47" name="Platshållare för bild 9" descr="En illustration som visar en Sverigekarta uppdelad på 21 regioner.">
            <a:extLst>
              <a:ext uri="{FF2B5EF4-FFF2-40B4-BE49-F238E27FC236}">
                <a16:creationId xmlns:a16="http://schemas.microsoft.com/office/drawing/2014/main" id="{0EB1B124-89A1-239B-7236-EFFED640529C}"/>
              </a:ext>
              <a:ext uri="{C183D7F6-B498-43B3-948B-1728B52AA6E4}">
                <adec:decorative xmlns:adec="http://schemas.microsoft.com/office/drawing/2017/decorative" xmlns=""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276" r="-99025" b="-6295"/>
          <a:stretch/>
        </p:blipFill>
        <p:spPr>
          <a:xfrm>
            <a:off x="7175500" y="14990"/>
            <a:ext cx="5016500" cy="6828020"/>
          </a:xfrm>
          <a:prstGeom prst="rect">
            <a:avLst/>
          </a:prstGeom>
          <a:noFill/>
        </p:spPr>
      </p:pic>
      <p:grpSp>
        <p:nvGrpSpPr>
          <p:cNvPr id="3" name="Grupp 2">
            <a:extLst>
              <a:ext uri="{FF2B5EF4-FFF2-40B4-BE49-F238E27FC236}">
                <a16:creationId xmlns:a16="http://schemas.microsoft.com/office/drawing/2014/main" id="{D08CAAD1-1792-8C00-B7F1-2B8ECF704710}"/>
              </a:ext>
              <a:ext uri="{C183D7F6-B498-43B3-948B-1728B52AA6E4}">
                <adec:decorative xmlns:adec="http://schemas.microsoft.com/office/drawing/2017/decorative" xmlns="" val="1"/>
              </a:ext>
            </a:extLst>
          </p:cNvPr>
          <p:cNvGrpSpPr/>
          <p:nvPr/>
        </p:nvGrpSpPr>
        <p:grpSpPr>
          <a:xfrm>
            <a:off x="9227127" y="1617443"/>
            <a:ext cx="2932216" cy="1951879"/>
            <a:chOff x="9227127" y="1617443"/>
            <a:chExt cx="2932216" cy="1951879"/>
          </a:xfrm>
        </p:grpSpPr>
        <p:grpSp>
          <p:nvGrpSpPr>
            <p:cNvPr id="93" name="Grupp 92">
              <a:extLst>
                <a:ext uri="{FF2B5EF4-FFF2-40B4-BE49-F238E27FC236}">
                  <a16:creationId xmlns:a16="http://schemas.microsoft.com/office/drawing/2014/main" id="{CF6BB8AD-EC96-8DBC-2649-B552BA789507}"/>
                </a:ext>
              </a:extLst>
            </p:cNvPr>
            <p:cNvGrpSpPr/>
            <p:nvPr/>
          </p:nvGrpSpPr>
          <p:grpSpPr>
            <a:xfrm>
              <a:off x="9227127" y="1617443"/>
              <a:ext cx="2932216" cy="578757"/>
              <a:chOff x="8964660" y="1426732"/>
              <a:chExt cx="3194682" cy="578757"/>
            </a:xfrm>
          </p:grpSpPr>
          <p:sp>
            <p:nvSpPr>
              <p:cNvPr id="94" name="Femhörning 93">
                <a:extLst>
                  <a:ext uri="{FF2B5EF4-FFF2-40B4-BE49-F238E27FC236}">
                    <a16:creationId xmlns:a16="http://schemas.microsoft.com/office/drawing/2014/main" id="{4B0A02ED-01F9-11FA-4947-D4F4401CBAF2}"/>
                  </a:ext>
                </a:extLst>
              </p:cNvPr>
              <p:cNvSpPr/>
              <p:nvPr/>
            </p:nvSpPr>
            <p:spPr>
              <a:xfrm flipH="1">
                <a:off x="8964660" y="1426732"/>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95" name="Femhörning 94">
                <a:extLst>
                  <a:ext uri="{FF2B5EF4-FFF2-40B4-BE49-F238E27FC236}">
                    <a16:creationId xmlns:a16="http://schemas.microsoft.com/office/drawing/2014/main" id="{9EA72C47-7511-12F5-E712-D91E827B8608}"/>
                  </a:ext>
                </a:extLst>
              </p:cNvPr>
              <p:cNvSpPr/>
              <p:nvPr/>
            </p:nvSpPr>
            <p:spPr>
              <a:xfrm flipH="1">
                <a:off x="8964660" y="1426732"/>
                <a:ext cx="3194682" cy="578757"/>
              </a:xfrm>
              <a:prstGeom prst="homePlate">
                <a:avLst/>
              </a:prstGeom>
              <a:solidFill>
                <a:srgbClr val="6F6E67">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accent6">
                        <a:lumMod val="20000"/>
                        <a:lumOff val="80000"/>
                      </a:schemeClr>
                    </a:solidFill>
                    <a:latin typeface="+mj-lt"/>
                    <a:cs typeface="Arial" panose="020B0604020202020204" pitchFamily="34" charset="0"/>
                  </a:rPr>
                  <a:t> Nationell nivå</a:t>
                </a:r>
              </a:p>
            </p:txBody>
          </p:sp>
        </p:grpSp>
        <p:grpSp>
          <p:nvGrpSpPr>
            <p:cNvPr id="96" name="Grupp 95">
              <a:extLst>
                <a:ext uri="{FF2B5EF4-FFF2-40B4-BE49-F238E27FC236}">
                  <a16:creationId xmlns:a16="http://schemas.microsoft.com/office/drawing/2014/main" id="{6F379D9E-30FB-9B7B-2373-B8047884C831}"/>
                </a:ext>
              </a:extLst>
            </p:cNvPr>
            <p:cNvGrpSpPr/>
            <p:nvPr/>
          </p:nvGrpSpPr>
          <p:grpSpPr>
            <a:xfrm>
              <a:off x="9227127" y="2308974"/>
              <a:ext cx="2932216" cy="578757"/>
              <a:chOff x="8964660" y="2095606"/>
              <a:chExt cx="3194682" cy="578757"/>
            </a:xfrm>
          </p:grpSpPr>
          <p:sp>
            <p:nvSpPr>
              <p:cNvPr id="97" name="Femhörning 96">
                <a:extLst>
                  <a:ext uri="{FF2B5EF4-FFF2-40B4-BE49-F238E27FC236}">
                    <a16:creationId xmlns:a16="http://schemas.microsoft.com/office/drawing/2014/main" id="{F7095115-536A-D4EE-58EC-A4FEE1A8766E}"/>
                  </a:ext>
                </a:extLst>
              </p:cNvPr>
              <p:cNvSpPr/>
              <p:nvPr/>
            </p:nvSpPr>
            <p:spPr>
              <a:xfrm flipH="1">
                <a:off x="8964660" y="2095606"/>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98" name="Femhörning 97">
                <a:extLst>
                  <a:ext uri="{FF2B5EF4-FFF2-40B4-BE49-F238E27FC236}">
                    <a16:creationId xmlns:a16="http://schemas.microsoft.com/office/drawing/2014/main" id="{1E8C33B9-6C30-413D-8C09-C29ACAA2F926}"/>
                  </a:ext>
                </a:extLst>
              </p:cNvPr>
              <p:cNvSpPr/>
              <p:nvPr/>
            </p:nvSpPr>
            <p:spPr>
              <a:xfrm flipH="1">
                <a:off x="8964660" y="2095606"/>
                <a:ext cx="3194682" cy="578757"/>
              </a:xfrm>
              <a:prstGeom prst="homePlate">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Regional nivå</a:t>
                </a:r>
              </a:p>
            </p:txBody>
          </p:sp>
        </p:grpSp>
        <p:grpSp>
          <p:nvGrpSpPr>
            <p:cNvPr id="99" name="Grupp 98">
              <a:extLst>
                <a:ext uri="{FF2B5EF4-FFF2-40B4-BE49-F238E27FC236}">
                  <a16:creationId xmlns:a16="http://schemas.microsoft.com/office/drawing/2014/main" id="{EA86AC80-97F0-99BE-2F34-82744073D172}"/>
                </a:ext>
              </a:extLst>
            </p:cNvPr>
            <p:cNvGrpSpPr/>
            <p:nvPr/>
          </p:nvGrpSpPr>
          <p:grpSpPr>
            <a:xfrm>
              <a:off x="9227127" y="2990565"/>
              <a:ext cx="2932216" cy="578757"/>
              <a:chOff x="8964660" y="2789915"/>
              <a:chExt cx="3194682" cy="578757"/>
            </a:xfrm>
          </p:grpSpPr>
          <p:sp>
            <p:nvSpPr>
              <p:cNvPr id="100" name="Femhörning 99">
                <a:extLst>
                  <a:ext uri="{FF2B5EF4-FFF2-40B4-BE49-F238E27FC236}">
                    <a16:creationId xmlns:a16="http://schemas.microsoft.com/office/drawing/2014/main" id="{4A250DB9-BDF1-5BE2-5EB9-CC5124F7CAF0}"/>
                  </a:ext>
                </a:extLst>
              </p:cNvPr>
              <p:cNvSpPr/>
              <p:nvPr/>
            </p:nvSpPr>
            <p:spPr>
              <a:xfrm flipH="1">
                <a:off x="8964660" y="2789915"/>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101" name="Femhörning 100">
                <a:extLst>
                  <a:ext uri="{FF2B5EF4-FFF2-40B4-BE49-F238E27FC236}">
                    <a16:creationId xmlns:a16="http://schemas.microsoft.com/office/drawing/2014/main" id="{2B09F1E2-0B7E-C8AB-C29C-2F749F24F299}"/>
                  </a:ext>
                </a:extLst>
              </p:cNvPr>
              <p:cNvSpPr/>
              <p:nvPr/>
            </p:nvSpPr>
            <p:spPr>
              <a:xfrm flipH="1">
                <a:off x="8964660" y="2789915"/>
                <a:ext cx="3194682" cy="578757"/>
              </a:xfrm>
              <a:prstGeom prst="homePlate">
                <a:avLst/>
              </a:prstGeom>
              <a:solidFill>
                <a:srgbClr val="DB4B32">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a:t>
                </a:r>
                <a:r>
                  <a:rPr lang="sv-SE" sz="1600" b="1" dirty="0">
                    <a:solidFill>
                      <a:schemeClr val="accent4">
                        <a:lumMod val="20000"/>
                        <a:lumOff val="80000"/>
                      </a:schemeClr>
                    </a:solidFill>
                    <a:latin typeface="+mj-lt"/>
                    <a:cs typeface="Arial" panose="020B0604020202020204" pitchFamily="34" charset="0"/>
                  </a:rPr>
                  <a:t>Lokal nivå</a:t>
                </a:r>
              </a:p>
            </p:txBody>
          </p:sp>
        </p:grpSp>
      </p:grpSp>
      <p:pic>
        <p:nvPicPr>
          <p:cNvPr id="107" name="Bildobjekt 106">
            <a:extLst>
              <a:ext uri="{FF2B5EF4-FFF2-40B4-BE49-F238E27FC236}">
                <a16:creationId xmlns:a16="http://schemas.microsoft.com/office/drawing/2014/main" id="{BE1DC36B-DB80-6B55-CCBA-CA066AB2193D}"/>
              </a:ext>
              <a:ext uri="{C183D7F6-B498-43B3-948B-1728B52AA6E4}">
                <adec:decorative xmlns:adec="http://schemas.microsoft.com/office/drawing/2017/decorative" xmlns=""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5041557"/>
            <a:ext cx="8161635" cy="1816443"/>
          </a:xfrm>
          <a:prstGeom prst="rect">
            <a:avLst/>
          </a:prstGeom>
        </p:spPr>
      </p:pic>
    </p:spTree>
    <p:extLst>
      <p:ext uri="{BB962C8B-B14F-4D97-AF65-F5344CB8AC3E}">
        <p14:creationId xmlns:p14="http://schemas.microsoft.com/office/powerpoint/2010/main" val="68185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FD5C9374-4562-7C38-D99E-E2F6231E4E84}"/>
              </a:ext>
              <a:ext uri="{C183D7F6-B498-43B3-948B-1728B52AA6E4}">
                <adec:decorative xmlns:adec="http://schemas.microsoft.com/office/drawing/2017/decorative" xmlns="" val="1"/>
              </a:ext>
            </a:extLst>
          </p:cNvPr>
          <p:cNvSpPr>
            <a:spLocks noGrp="1"/>
          </p:cNvSpPr>
          <p:nvPr>
            <p:ph type="body" idx="12"/>
          </p:nvPr>
        </p:nvSpPr>
        <p:spPr>
          <a:xfrm>
            <a:off x="225974" y="231728"/>
            <a:ext cx="5365201" cy="276999"/>
          </a:xfrm>
        </p:spPr>
        <p:txBody>
          <a:bodyPr/>
          <a:lstStyle/>
          <a:p>
            <a:r>
              <a:rPr lang="sv-SE" dirty="0"/>
              <a:t>Civil beredskap – krisberedskap och civilt försvar</a:t>
            </a:r>
          </a:p>
        </p:txBody>
      </p:sp>
      <p:pic>
        <p:nvPicPr>
          <p:cNvPr id="3" name="Bild 2">
            <a:extLst>
              <a:ext uri="{FF2B5EF4-FFF2-40B4-BE49-F238E27FC236}">
                <a16:creationId xmlns:a16="http://schemas.microsoft.com/office/drawing/2014/main" id="{A35CF45C-56D7-0978-B5F8-E103355E1BD7}"/>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a:extLst>
              <a:ext uri="{FF2B5EF4-FFF2-40B4-BE49-F238E27FC236}">
                <a16:creationId xmlns:a16="http://schemas.microsoft.com/office/drawing/2014/main" id="{61F5D04A-2C2D-80D1-CAFF-AE2FDF436408}"/>
              </a:ext>
            </a:extLst>
          </p:cNvPr>
          <p:cNvSpPr>
            <a:spLocks noGrp="1"/>
          </p:cNvSpPr>
          <p:nvPr>
            <p:ph type="title"/>
          </p:nvPr>
        </p:nvSpPr>
        <p:spPr>
          <a:xfrm>
            <a:off x="1235072" y="708485"/>
            <a:ext cx="5644030" cy="943824"/>
          </a:xfrm>
        </p:spPr>
        <p:txBody>
          <a:bodyPr anchor="t"/>
          <a:lstStyle/>
          <a:p>
            <a:r>
              <a:rPr lang="sv-SE" sz="3000" dirty="0">
                <a:solidFill>
                  <a:srgbClr val="4C4B45"/>
                </a:solidFill>
              </a:rPr>
              <a:t>GEOGRAFISKT OMRÅDESANSVAR: </a:t>
            </a:r>
            <a:br>
              <a:rPr lang="sv-SE" sz="3000" dirty="0">
                <a:solidFill>
                  <a:srgbClr val="4C4B45"/>
                </a:solidFill>
              </a:rPr>
            </a:br>
            <a:r>
              <a:rPr lang="sv-SE" sz="3000" b="0" dirty="0">
                <a:solidFill>
                  <a:srgbClr val="4C4B45"/>
                </a:solidFill>
              </a:rPr>
              <a:t>LOKAL NIVÅ</a:t>
            </a:r>
          </a:p>
        </p:txBody>
      </p:sp>
      <p:sp>
        <p:nvSpPr>
          <p:cNvPr id="78" name="Platshållare för innehåll 45">
            <a:extLst>
              <a:ext uri="{FF2B5EF4-FFF2-40B4-BE49-F238E27FC236}">
                <a16:creationId xmlns:a16="http://schemas.microsoft.com/office/drawing/2014/main" id="{3DCA28AE-FC30-41B5-324F-3B3DEC3DDB08}"/>
              </a:ext>
            </a:extLst>
          </p:cNvPr>
          <p:cNvSpPr>
            <a:spLocks noGrp="1"/>
          </p:cNvSpPr>
          <p:nvPr>
            <p:ph type="body" sz="quarter" idx="10"/>
          </p:nvPr>
        </p:nvSpPr>
        <p:spPr>
          <a:xfrm>
            <a:off x="1235075" y="2133600"/>
            <a:ext cx="3962358" cy="2907958"/>
          </a:xfrm>
        </p:spPr>
        <p:txBody>
          <a:bodyPr/>
          <a:lstStyle/>
          <a:p>
            <a:pPr marL="0" indent="0">
              <a:buNone/>
            </a:pPr>
            <a:r>
              <a:rPr lang="sv-SE" dirty="0">
                <a:ea typeface="Calibri" panose="020F0502020204030204" pitchFamily="34" charset="0"/>
                <a:cs typeface="Times New Roman" panose="02020603050405020304" pitchFamily="18" charset="0"/>
              </a:rPr>
              <a:t>Kommunerna ska verka för att krishanterings-åtgärder och information till allmänheten på lokal nivå samordnas.</a:t>
            </a:r>
          </a:p>
        </p:txBody>
      </p:sp>
      <p:pic>
        <p:nvPicPr>
          <p:cNvPr id="9" name="Platshållare för bild 49" descr="En illustration som visar en Sverigekarta uppdelad på 290 kommuner.">
            <a:extLst>
              <a:ext uri="{FF2B5EF4-FFF2-40B4-BE49-F238E27FC236}">
                <a16:creationId xmlns:a16="http://schemas.microsoft.com/office/drawing/2014/main" id="{5624DF51-7684-05F3-AEFA-42393709EAEB}"/>
              </a:ext>
              <a:ext uri="{C183D7F6-B498-43B3-948B-1728B52AA6E4}">
                <adec:decorative xmlns:adec="http://schemas.microsoft.com/office/drawing/2017/decorative" xmlns="" val="0"/>
              </a:ext>
            </a:extLst>
          </p:cNvPr>
          <p:cNvPicPr>
            <a:picLocks noGrp="1" noChangeAspect="1"/>
          </p:cNvPicPr>
          <p:nvPr>
            <p:ph type="pic" idx="1"/>
          </p:nvPr>
        </p:nvPicPr>
        <p:blipFill rotWithShape="1">
          <a:blip r:embed="rId5" cstate="screen">
            <a:extLst>
              <a:ext uri="{28A0092B-C50C-407E-A947-70E740481C1C}">
                <a14:useLocalDpi xmlns:a14="http://schemas.microsoft.com/office/drawing/2010/main"/>
              </a:ext>
            </a:extLst>
          </a:blip>
          <a:srcRect t="-5436" r="-100537" b="-6380"/>
          <a:stretch/>
        </p:blipFill>
        <p:spPr>
          <a:xfrm>
            <a:off x="7152415" y="7556"/>
            <a:ext cx="4996721" cy="6857999"/>
          </a:xfrm>
        </p:spPr>
      </p:pic>
      <p:grpSp>
        <p:nvGrpSpPr>
          <p:cNvPr id="4" name="Grupp 3">
            <a:extLst>
              <a:ext uri="{FF2B5EF4-FFF2-40B4-BE49-F238E27FC236}">
                <a16:creationId xmlns:a16="http://schemas.microsoft.com/office/drawing/2014/main" id="{F0C47D06-188F-2516-13F2-69C369F5640C}"/>
              </a:ext>
              <a:ext uri="{C183D7F6-B498-43B3-948B-1728B52AA6E4}">
                <adec:decorative xmlns:adec="http://schemas.microsoft.com/office/drawing/2017/decorative" xmlns="" val="1"/>
              </a:ext>
            </a:extLst>
          </p:cNvPr>
          <p:cNvGrpSpPr/>
          <p:nvPr/>
        </p:nvGrpSpPr>
        <p:grpSpPr>
          <a:xfrm>
            <a:off x="9227127" y="1617443"/>
            <a:ext cx="2932216" cy="1951879"/>
            <a:chOff x="9227127" y="1617443"/>
            <a:chExt cx="2932216" cy="1951879"/>
          </a:xfrm>
        </p:grpSpPr>
        <p:grpSp>
          <p:nvGrpSpPr>
            <p:cNvPr id="66" name="Grupp 65">
              <a:extLst>
                <a:ext uri="{FF2B5EF4-FFF2-40B4-BE49-F238E27FC236}">
                  <a16:creationId xmlns:a16="http://schemas.microsoft.com/office/drawing/2014/main" id="{F3AF35EC-969E-D38D-3547-45BC2B52E5CF}"/>
                </a:ext>
              </a:extLst>
            </p:cNvPr>
            <p:cNvGrpSpPr/>
            <p:nvPr/>
          </p:nvGrpSpPr>
          <p:grpSpPr>
            <a:xfrm>
              <a:off x="9227127" y="1617443"/>
              <a:ext cx="2932216" cy="578757"/>
              <a:chOff x="8964660" y="1426732"/>
              <a:chExt cx="3194682" cy="578757"/>
            </a:xfrm>
          </p:grpSpPr>
          <p:sp>
            <p:nvSpPr>
              <p:cNvPr id="67" name="Femhörning 66">
                <a:extLst>
                  <a:ext uri="{FF2B5EF4-FFF2-40B4-BE49-F238E27FC236}">
                    <a16:creationId xmlns:a16="http://schemas.microsoft.com/office/drawing/2014/main" id="{E0A00980-DEF4-4290-6E36-4BB9AEC0FD40}"/>
                  </a:ext>
                </a:extLst>
              </p:cNvPr>
              <p:cNvSpPr/>
              <p:nvPr/>
            </p:nvSpPr>
            <p:spPr>
              <a:xfrm flipH="1">
                <a:off x="8964660" y="1426732"/>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68" name="Femhörning 67">
                <a:extLst>
                  <a:ext uri="{FF2B5EF4-FFF2-40B4-BE49-F238E27FC236}">
                    <a16:creationId xmlns:a16="http://schemas.microsoft.com/office/drawing/2014/main" id="{89537E06-9B34-24B2-8386-AC7A3A187814}"/>
                  </a:ext>
                </a:extLst>
              </p:cNvPr>
              <p:cNvSpPr/>
              <p:nvPr/>
            </p:nvSpPr>
            <p:spPr>
              <a:xfrm flipH="1">
                <a:off x="8964660" y="1426732"/>
                <a:ext cx="3194682" cy="578757"/>
              </a:xfrm>
              <a:prstGeom prst="homePlate">
                <a:avLst/>
              </a:prstGeom>
              <a:solidFill>
                <a:srgbClr val="6F6E67">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accent6">
                        <a:lumMod val="20000"/>
                        <a:lumOff val="80000"/>
                      </a:schemeClr>
                    </a:solidFill>
                    <a:latin typeface="+mj-lt"/>
                    <a:cs typeface="Arial" panose="020B0604020202020204" pitchFamily="34" charset="0"/>
                  </a:rPr>
                  <a:t> Nationell nivå</a:t>
                </a:r>
              </a:p>
            </p:txBody>
          </p:sp>
        </p:grpSp>
        <p:grpSp>
          <p:nvGrpSpPr>
            <p:cNvPr id="69" name="Grupp 68">
              <a:extLst>
                <a:ext uri="{FF2B5EF4-FFF2-40B4-BE49-F238E27FC236}">
                  <a16:creationId xmlns:a16="http://schemas.microsoft.com/office/drawing/2014/main" id="{4E6849DC-631B-5713-2F5F-7775E462A6C8}"/>
                </a:ext>
              </a:extLst>
            </p:cNvPr>
            <p:cNvGrpSpPr/>
            <p:nvPr/>
          </p:nvGrpSpPr>
          <p:grpSpPr>
            <a:xfrm>
              <a:off x="9227127" y="2308974"/>
              <a:ext cx="2932216" cy="578757"/>
              <a:chOff x="8964660" y="2095606"/>
              <a:chExt cx="3194682" cy="578757"/>
            </a:xfrm>
          </p:grpSpPr>
          <p:sp>
            <p:nvSpPr>
              <p:cNvPr id="70" name="Femhörning 69">
                <a:extLst>
                  <a:ext uri="{FF2B5EF4-FFF2-40B4-BE49-F238E27FC236}">
                    <a16:creationId xmlns:a16="http://schemas.microsoft.com/office/drawing/2014/main" id="{A998CD40-B6E7-1EDB-35D2-89D9689C3AA6}"/>
                  </a:ext>
                </a:extLst>
              </p:cNvPr>
              <p:cNvSpPr/>
              <p:nvPr/>
            </p:nvSpPr>
            <p:spPr>
              <a:xfrm flipH="1">
                <a:off x="8964660" y="2095606"/>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71" name="Femhörning 70">
                <a:extLst>
                  <a:ext uri="{FF2B5EF4-FFF2-40B4-BE49-F238E27FC236}">
                    <a16:creationId xmlns:a16="http://schemas.microsoft.com/office/drawing/2014/main" id="{B0D76BD2-89BE-B3B6-BE75-249899AFCB07}"/>
                  </a:ext>
                </a:extLst>
              </p:cNvPr>
              <p:cNvSpPr/>
              <p:nvPr/>
            </p:nvSpPr>
            <p:spPr>
              <a:xfrm flipH="1">
                <a:off x="8964660" y="2095606"/>
                <a:ext cx="3194682" cy="578757"/>
              </a:xfrm>
              <a:prstGeom prst="homePlate">
                <a:avLst/>
              </a:prstGeom>
              <a:solidFill>
                <a:srgbClr val="822757">
                  <a:alpha val="5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Regional nivå</a:t>
                </a:r>
              </a:p>
            </p:txBody>
          </p:sp>
        </p:grpSp>
        <p:grpSp>
          <p:nvGrpSpPr>
            <p:cNvPr id="72" name="Grupp 71">
              <a:extLst>
                <a:ext uri="{FF2B5EF4-FFF2-40B4-BE49-F238E27FC236}">
                  <a16:creationId xmlns:a16="http://schemas.microsoft.com/office/drawing/2014/main" id="{3B6B6537-1159-FC48-F9AC-59E682F479B4}"/>
                </a:ext>
              </a:extLst>
            </p:cNvPr>
            <p:cNvGrpSpPr/>
            <p:nvPr/>
          </p:nvGrpSpPr>
          <p:grpSpPr>
            <a:xfrm>
              <a:off x="9227127" y="2990565"/>
              <a:ext cx="2932216" cy="578757"/>
              <a:chOff x="8964660" y="2789915"/>
              <a:chExt cx="3194682" cy="578757"/>
            </a:xfrm>
          </p:grpSpPr>
          <p:sp>
            <p:nvSpPr>
              <p:cNvPr id="73" name="Femhörning 72">
                <a:extLst>
                  <a:ext uri="{FF2B5EF4-FFF2-40B4-BE49-F238E27FC236}">
                    <a16:creationId xmlns:a16="http://schemas.microsoft.com/office/drawing/2014/main" id="{F74C3BE9-BFAC-0C82-F719-604F6DE2E86C}"/>
                  </a:ext>
                </a:extLst>
              </p:cNvPr>
              <p:cNvSpPr/>
              <p:nvPr/>
            </p:nvSpPr>
            <p:spPr>
              <a:xfrm flipH="1">
                <a:off x="8964660" y="2789915"/>
                <a:ext cx="3194682" cy="578757"/>
              </a:xfrm>
              <a:prstGeom prst="homePlat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bg1"/>
                  </a:solidFill>
                  <a:latin typeface="+mj-lt"/>
                  <a:cs typeface="Arial" panose="020B0604020202020204" pitchFamily="34" charset="0"/>
                </a:endParaRPr>
              </a:p>
            </p:txBody>
          </p:sp>
          <p:sp>
            <p:nvSpPr>
              <p:cNvPr id="74" name="Femhörning 73">
                <a:extLst>
                  <a:ext uri="{FF2B5EF4-FFF2-40B4-BE49-F238E27FC236}">
                    <a16:creationId xmlns:a16="http://schemas.microsoft.com/office/drawing/2014/main" id="{FB194F99-460D-E741-2E71-3F50A8B57FF1}"/>
                  </a:ext>
                </a:extLst>
              </p:cNvPr>
              <p:cNvSpPr/>
              <p:nvPr/>
            </p:nvSpPr>
            <p:spPr>
              <a:xfrm flipH="1">
                <a:off x="8964660" y="2789915"/>
                <a:ext cx="3194682" cy="578757"/>
              </a:xfrm>
              <a:prstGeom prst="homePlate">
                <a:avLst/>
              </a:prstGeom>
              <a:solidFill>
                <a:srgbClr val="DB4B3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 Lokal nivå</a:t>
                </a:r>
              </a:p>
            </p:txBody>
          </p:sp>
        </p:grpSp>
      </p:grpSp>
      <p:pic>
        <p:nvPicPr>
          <p:cNvPr id="79" name="Bildobjekt 78">
            <a:extLst>
              <a:ext uri="{FF2B5EF4-FFF2-40B4-BE49-F238E27FC236}">
                <a16:creationId xmlns:a16="http://schemas.microsoft.com/office/drawing/2014/main" id="{5C36B3D1-2096-CE64-3B78-66C286BB89D9}"/>
              </a:ext>
              <a:ext uri="{C183D7F6-B498-43B3-948B-1728B52AA6E4}">
                <adec:decorative xmlns:adec="http://schemas.microsoft.com/office/drawing/2017/decorative" xmlns=""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 y="5041557"/>
            <a:ext cx="8161635" cy="1816443"/>
          </a:xfrm>
          <a:prstGeom prst="rect">
            <a:avLst/>
          </a:prstGeom>
        </p:spPr>
      </p:pic>
    </p:spTree>
    <p:extLst>
      <p:ext uri="{BB962C8B-B14F-4D97-AF65-F5344CB8AC3E}">
        <p14:creationId xmlns:p14="http://schemas.microsoft.com/office/powerpoint/2010/main" val="80758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E4E2"/>
        </a:solid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solidFill>
                  <a:srgbClr val="4C4B45"/>
                </a:solidFill>
              </a:rPr>
              <a:t>DET NYA BEREDSKAPSSYSTEMET</a:t>
            </a:r>
            <a:br>
              <a:rPr lang="sv-SE" dirty="0">
                <a:solidFill>
                  <a:srgbClr val="4C4B45"/>
                </a:solidFill>
              </a:rPr>
            </a:br>
            <a:r>
              <a:rPr lang="sv-SE" b="0" dirty="0">
                <a:solidFill>
                  <a:srgbClr val="4C4B45"/>
                </a:solidFill>
              </a:rPr>
              <a:t>Den 1 oktober 2022</a:t>
            </a:r>
          </a:p>
        </p:txBody>
      </p:sp>
    </p:spTree>
    <p:extLst>
      <p:ext uri="{BB962C8B-B14F-4D97-AF65-F5344CB8AC3E}">
        <p14:creationId xmlns:p14="http://schemas.microsoft.com/office/powerpoint/2010/main" val="367717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DDDE3B-3296-A826-51B4-8A38AB6D947C}"/>
              </a:ext>
            </a:extLst>
          </p:cNvPr>
          <p:cNvSpPr>
            <a:spLocks noGrp="1"/>
          </p:cNvSpPr>
          <p:nvPr>
            <p:ph type="title"/>
          </p:nvPr>
        </p:nvSpPr>
        <p:spPr/>
        <p:txBody>
          <a:bodyPr/>
          <a:lstStyle/>
          <a:p>
            <a:r>
              <a:rPr lang="sv-SE" dirty="0"/>
              <a:t>EN ÖVERSIKT</a:t>
            </a:r>
          </a:p>
        </p:txBody>
      </p:sp>
      <p:sp>
        <p:nvSpPr>
          <p:cNvPr id="12" name="Rektangel 11">
            <a:extLst>
              <a:ext uri="{FF2B5EF4-FFF2-40B4-BE49-F238E27FC236}">
                <a16:creationId xmlns:a16="http://schemas.microsoft.com/office/drawing/2014/main" id="{6B4798FE-EFF0-D0C6-7B3F-CF0CBE186B77}"/>
              </a:ext>
              <a:ext uri="{C183D7F6-B498-43B3-948B-1728B52AA6E4}">
                <adec:decorative xmlns="" xmlns:adec="http://schemas.microsoft.com/office/drawing/2017/decorative" val="1"/>
              </a:ext>
            </a:extLst>
          </p:cNvPr>
          <p:cNvSpPr/>
          <p:nvPr/>
        </p:nvSpPr>
        <p:spPr>
          <a:xfrm>
            <a:off x="7933764" y="956209"/>
            <a:ext cx="2599765" cy="5116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Bilden visar de fem samhällsnivåerna inom Sverige. Överst nationell nivå med riksdag och regering. Sen central nivå med tio sektorer och MSB . Under det högre regional nivå med 6 civilområden. Under det regional nivå med 21 länsstyrelser och 21 regioner. Längst ner lokal nivå med 290 kommuner.">
            <a:extLst>
              <a:ext uri="{FF2B5EF4-FFF2-40B4-BE49-F238E27FC236}">
                <a16:creationId xmlns:a16="http://schemas.microsoft.com/office/drawing/2014/main" id="{A0CA064E-C17B-217B-4C93-90CC3110A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956" y="498663"/>
            <a:ext cx="3817755" cy="5486400"/>
          </a:xfrm>
          <a:prstGeom prst="rect">
            <a:avLst/>
          </a:prstGeom>
        </p:spPr>
      </p:pic>
      <p:pic>
        <p:nvPicPr>
          <p:cNvPr id="6" name="Bild 5">
            <a:extLst>
              <a:ext uri="{FF2B5EF4-FFF2-40B4-BE49-F238E27FC236}">
                <a16:creationId xmlns:a16="http://schemas.microsoft.com/office/drawing/2014/main" id="{8B93F8C2-BF27-4EA4-C638-AA9563B183A8}"/>
              </a:ext>
              <a:ext uri="{C183D7F6-B498-43B3-948B-1728B52AA6E4}">
                <adec:decorative xmlns=""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1546984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1C48E5-D420-5D43-98E1-DC447D843803}"/>
              </a:ext>
            </a:extLst>
          </p:cNvPr>
          <p:cNvSpPr>
            <a:spLocks noGrp="1"/>
          </p:cNvSpPr>
          <p:nvPr>
            <p:ph type="title"/>
          </p:nvPr>
        </p:nvSpPr>
        <p:spPr/>
        <p:txBody>
          <a:bodyPr/>
          <a:lstStyle/>
          <a:p>
            <a:r>
              <a:rPr lang="sv-SE" dirty="0"/>
              <a:t>AKTÖRERNA</a:t>
            </a:r>
          </a:p>
        </p:txBody>
      </p:sp>
      <p:pic>
        <p:nvPicPr>
          <p:cNvPr id="12" name="Bild 11">
            <a:extLst>
              <a:ext uri="{FF2B5EF4-FFF2-40B4-BE49-F238E27FC236}">
                <a16:creationId xmlns:a16="http://schemas.microsoft.com/office/drawing/2014/main" id="{5504350F-F95C-874A-39B6-E8551A6D5105}"/>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sp>
        <p:nvSpPr>
          <p:cNvPr id="9" name="Bild 3">
            <a:extLst>
              <a:ext uri="{FF2B5EF4-FFF2-40B4-BE49-F238E27FC236}">
                <a16:creationId xmlns:a16="http://schemas.microsoft.com/office/drawing/2014/main" id="{D4EFB57E-2BE6-3E29-2CBF-44CAE24A1D69}"/>
              </a:ext>
            </a:extLst>
          </p:cNvPr>
          <p:cNvSpPr/>
          <p:nvPr/>
        </p:nvSpPr>
        <p:spPr>
          <a:xfrm>
            <a:off x="975007" y="3198204"/>
            <a:ext cx="1860479" cy="920152"/>
          </a:xfrm>
          <a:custGeom>
            <a:avLst/>
            <a:gdLst>
              <a:gd name="connsiteX0" fmla="*/ 1754974 w 1860479"/>
              <a:gd name="connsiteY0" fmla="*/ 920153 h 920152"/>
              <a:gd name="connsiteX1" fmla="*/ 1860480 w 1860479"/>
              <a:gd name="connsiteY1" fmla="*/ 800876 h 920152"/>
              <a:gd name="connsiteX2" fmla="*/ 1860480 w 1860479"/>
              <a:gd name="connsiteY2" fmla="*/ 119277 h 920152"/>
              <a:gd name="connsiteX3" fmla="*/ 1754974 w 1860479"/>
              <a:gd name="connsiteY3" fmla="*/ 0 h 920152"/>
              <a:gd name="connsiteX4" fmla="*/ 105506 w 1860479"/>
              <a:gd name="connsiteY4" fmla="*/ 0 h 920152"/>
              <a:gd name="connsiteX5" fmla="*/ 0 w 1860479"/>
              <a:gd name="connsiteY5" fmla="*/ 119277 h 920152"/>
              <a:gd name="connsiteX6" fmla="*/ 0 w 1860479"/>
              <a:gd name="connsiteY6" fmla="*/ 800813 h 920152"/>
              <a:gd name="connsiteX7" fmla="*/ 105506 w 1860479"/>
              <a:gd name="connsiteY7" fmla="*/ 920089 h 920152"/>
              <a:gd name="connsiteX8" fmla="*/ 1754974 w 1860479"/>
              <a:gd name="connsiteY8" fmla="*/ 920089 h 9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0479" h="920152">
                <a:moveTo>
                  <a:pt x="1754974" y="920153"/>
                </a:moveTo>
                <a:cubicBezTo>
                  <a:pt x="1813241" y="920153"/>
                  <a:pt x="1860480" y="866719"/>
                  <a:pt x="1860480" y="800876"/>
                </a:cubicBezTo>
                <a:lnTo>
                  <a:pt x="1860480" y="119277"/>
                </a:lnTo>
                <a:cubicBezTo>
                  <a:pt x="1860480" y="53371"/>
                  <a:pt x="1813241" y="0"/>
                  <a:pt x="1754974" y="0"/>
                </a:cubicBezTo>
                <a:lnTo>
                  <a:pt x="105506" y="0"/>
                </a:lnTo>
                <a:cubicBezTo>
                  <a:pt x="47239" y="0"/>
                  <a:pt x="0" y="53434"/>
                  <a:pt x="0" y="119277"/>
                </a:cubicBezTo>
                <a:lnTo>
                  <a:pt x="0" y="800813"/>
                </a:lnTo>
                <a:cubicBezTo>
                  <a:pt x="0" y="866719"/>
                  <a:pt x="47239" y="920089"/>
                  <a:pt x="105506" y="920089"/>
                </a:cubicBezTo>
                <a:lnTo>
                  <a:pt x="1754974" y="920089"/>
                </a:lnTo>
                <a:close/>
              </a:path>
            </a:pathLst>
          </a:custGeom>
          <a:solidFill>
            <a:srgbClr val="F4884D">
              <a:alpha val="66000"/>
            </a:srgbClr>
          </a:solidFill>
          <a:ln w="6361" cap="flat">
            <a:noFill/>
            <a:prstDash val="solid"/>
            <a:miter/>
          </a:ln>
        </p:spPr>
        <p:txBody>
          <a:bodyPr rtlCol="0" anchor="ctr"/>
          <a:lstStyle/>
          <a:p>
            <a:pPr algn="ctr"/>
            <a:r>
              <a:rPr lang="sv-SE" b="1" dirty="0">
                <a:solidFill>
                  <a:srgbClr val="43433E"/>
                </a:solidFill>
                <a:latin typeface="Century Gothic" panose="020B0502020202020204" pitchFamily="34" charset="0"/>
              </a:rPr>
              <a:t>OFFENTLIGA AKTÖRER</a:t>
            </a:r>
          </a:p>
        </p:txBody>
      </p:sp>
      <p:sp>
        <p:nvSpPr>
          <p:cNvPr id="10" name="Bild 5">
            <a:extLst>
              <a:ext uri="{FF2B5EF4-FFF2-40B4-BE49-F238E27FC236}">
                <a16:creationId xmlns:a16="http://schemas.microsoft.com/office/drawing/2014/main" id="{F5C191CB-22DF-BD96-BD78-7ED029CA5B80}"/>
              </a:ext>
            </a:extLst>
          </p:cNvPr>
          <p:cNvSpPr/>
          <p:nvPr/>
        </p:nvSpPr>
        <p:spPr>
          <a:xfrm>
            <a:off x="3077647" y="3198204"/>
            <a:ext cx="1880152" cy="920152"/>
          </a:xfrm>
          <a:custGeom>
            <a:avLst/>
            <a:gdLst>
              <a:gd name="connsiteX0" fmla="*/ 1773556 w 1880152"/>
              <a:gd name="connsiteY0" fmla="*/ 920153 h 920152"/>
              <a:gd name="connsiteX1" fmla="*/ 1880153 w 1880152"/>
              <a:gd name="connsiteY1" fmla="*/ 800876 h 920152"/>
              <a:gd name="connsiteX2" fmla="*/ 1880153 w 1880152"/>
              <a:gd name="connsiteY2" fmla="*/ 119277 h 920152"/>
              <a:gd name="connsiteX3" fmla="*/ 1773556 w 1880152"/>
              <a:gd name="connsiteY3" fmla="*/ 0 h 920152"/>
              <a:gd name="connsiteX4" fmla="*/ 106597 w 1880152"/>
              <a:gd name="connsiteY4" fmla="*/ 0 h 920152"/>
              <a:gd name="connsiteX5" fmla="*/ 0 w 1880152"/>
              <a:gd name="connsiteY5" fmla="*/ 119277 h 920152"/>
              <a:gd name="connsiteX6" fmla="*/ 0 w 1880152"/>
              <a:gd name="connsiteY6" fmla="*/ 800813 h 920152"/>
              <a:gd name="connsiteX7" fmla="*/ 106597 w 1880152"/>
              <a:gd name="connsiteY7" fmla="*/ 920089 h 920152"/>
              <a:gd name="connsiteX8" fmla="*/ 1773556 w 1880152"/>
              <a:gd name="connsiteY8" fmla="*/ 920089 h 9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152" h="920152">
                <a:moveTo>
                  <a:pt x="1773556" y="920153"/>
                </a:moveTo>
                <a:cubicBezTo>
                  <a:pt x="1832458" y="920153"/>
                  <a:pt x="1880153" y="866719"/>
                  <a:pt x="1880153" y="800876"/>
                </a:cubicBezTo>
                <a:lnTo>
                  <a:pt x="1880153" y="119277"/>
                </a:lnTo>
                <a:cubicBezTo>
                  <a:pt x="1880153" y="53371"/>
                  <a:pt x="1832458" y="0"/>
                  <a:pt x="1773556" y="0"/>
                </a:cubicBezTo>
                <a:lnTo>
                  <a:pt x="106597" y="0"/>
                </a:lnTo>
                <a:cubicBezTo>
                  <a:pt x="47695" y="0"/>
                  <a:pt x="0" y="53434"/>
                  <a:pt x="0" y="119277"/>
                </a:cubicBezTo>
                <a:lnTo>
                  <a:pt x="0" y="800813"/>
                </a:lnTo>
                <a:cubicBezTo>
                  <a:pt x="0" y="866719"/>
                  <a:pt x="47695" y="920089"/>
                  <a:pt x="106597" y="920089"/>
                </a:cubicBezTo>
                <a:lnTo>
                  <a:pt x="1773556" y="920089"/>
                </a:lnTo>
                <a:close/>
              </a:path>
            </a:pathLst>
          </a:custGeom>
          <a:solidFill>
            <a:srgbClr val="F4884D">
              <a:alpha val="32000"/>
            </a:srgbClr>
          </a:solidFill>
          <a:ln w="6361" cap="flat">
            <a:noFill/>
            <a:prstDash val="solid"/>
            <a:miter/>
          </a:ln>
        </p:spPr>
        <p:txBody>
          <a:bodyPr rtlCol="0" anchor="ctr"/>
          <a:lstStyle/>
          <a:p>
            <a:pPr algn="ctr"/>
            <a:r>
              <a:rPr lang="sv-SE" b="1" dirty="0">
                <a:solidFill>
                  <a:srgbClr val="43433E"/>
                </a:solidFill>
                <a:latin typeface="Century Gothic" panose="020B0502020202020204" pitchFamily="34" charset="0"/>
              </a:rPr>
              <a:t>PRIVATA AKTÖRER</a:t>
            </a:r>
          </a:p>
        </p:txBody>
      </p:sp>
      <p:sp>
        <p:nvSpPr>
          <p:cNvPr id="11" name="Bild 7">
            <a:extLst>
              <a:ext uri="{FF2B5EF4-FFF2-40B4-BE49-F238E27FC236}">
                <a16:creationId xmlns:a16="http://schemas.microsoft.com/office/drawing/2014/main" id="{2817ED53-FB6C-B7D0-7E09-69E95B78A11A}"/>
              </a:ext>
            </a:extLst>
          </p:cNvPr>
          <p:cNvSpPr/>
          <p:nvPr/>
        </p:nvSpPr>
        <p:spPr>
          <a:xfrm>
            <a:off x="5216267" y="3193235"/>
            <a:ext cx="1869305" cy="920152"/>
          </a:xfrm>
          <a:custGeom>
            <a:avLst/>
            <a:gdLst>
              <a:gd name="connsiteX0" fmla="*/ 1763339 w 1869305"/>
              <a:gd name="connsiteY0" fmla="*/ 920153 h 920152"/>
              <a:gd name="connsiteX1" fmla="*/ 1869305 w 1869305"/>
              <a:gd name="connsiteY1" fmla="*/ 800876 h 920152"/>
              <a:gd name="connsiteX2" fmla="*/ 1869305 w 1869305"/>
              <a:gd name="connsiteY2" fmla="*/ 119277 h 920152"/>
              <a:gd name="connsiteX3" fmla="*/ 1763339 w 1869305"/>
              <a:gd name="connsiteY3" fmla="*/ 0 h 920152"/>
              <a:gd name="connsiteX4" fmla="*/ 105967 w 1869305"/>
              <a:gd name="connsiteY4" fmla="*/ 0 h 920152"/>
              <a:gd name="connsiteX5" fmla="*/ 0 w 1869305"/>
              <a:gd name="connsiteY5" fmla="*/ 119277 h 920152"/>
              <a:gd name="connsiteX6" fmla="*/ 0 w 1869305"/>
              <a:gd name="connsiteY6" fmla="*/ 800813 h 920152"/>
              <a:gd name="connsiteX7" fmla="*/ 105967 w 1869305"/>
              <a:gd name="connsiteY7" fmla="*/ 920089 h 920152"/>
              <a:gd name="connsiteX8" fmla="*/ 1763339 w 1869305"/>
              <a:gd name="connsiteY8" fmla="*/ 920089 h 9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9305" h="920152">
                <a:moveTo>
                  <a:pt x="1763339" y="920153"/>
                </a:moveTo>
                <a:cubicBezTo>
                  <a:pt x="1821856" y="920153"/>
                  <a:pt x="1869305" y="866719"/>
                  <a:pt x="1869305" y="800876"/>
                </a:cubicBezTo>
                <a:lnTo>
                  <a:pt x="1869305" y="119277"/>
                </a:lnTo>
                <a:cubicBezTo>
                  <a:pt x="1869305" y="53371"/>
                  <a:pt x="1821856" y="0"/>
                  <a:pt x="1763339" y="0"/>
                </a:cubicBezTo>
                <a:lnTo>
                  <a:pt x="105967" y="0"/>
                </a:lnTo>
                <a:cubicBezTo>
                  <a:pt x="47450" y="0"/>
                  <a:pt x="0" y="53434"/>
                  <a:pt x="0" y="119277"/>
                </a:cubicBezTo>
                <a:lnTo>
                  <a:pt x="0" y="800813"/>
                </a:lnTo>
                <a:cubicBezTo>
                  <a:pt x="0" y="866719"/>
                  <a:pt x="47450" y="920089"/>
                  <a:pt x="105967" y="920089"/>
                </a:cubicBezTo>
                <a:lnTo>
                  <a:pt x="1763339" y="920089"/>
                </a:lnTo>
                <a:close/>
              </a:path>
            </a:pathLst>
          </a:custGeom>
          <a:solidFill>
            <a:srgbClr val="F4884D"/>
          </a:solidFill>
          <a:ln w="6350" cap="flat">
            <a:noFill/>
            <a:prstDash val="solid"/>
            <a:miter/>
          </a:ln>
        </p:spPr>
        <p:txBody>
          <a:bodyPr rtlCol="0" anchor="ctr"/>
          <a:lstStyle/>
          <a:p>
            <a:pPr algn="ctr"/>
            <a:r>
              <a:rPr lang="sv-SE" b="1" dirty="0">
                <a:solidFill>
                  <a:srgbClr val="43433E"/>
                </a:solidFill>
                <a:latin typeface="Century Gothic" panose="020B0502020202020204" pitchFamily="34" charset="0"/>
              </a:rPr>
              <a:t>IDEELLA AKTÖRER</a:t>
            </a:r>
          </a:p>
        </p:txBody>
      </p:sp>
      <p:pic>
        <p:nvPicPr>
          <p:cNvPr id="3" name="Bildobjekt 2">
            <a:extLst>
              <a:ext uri="{FF2B5EF4-FFF2-40B4-BE49-F238E27FC236}">
                <a16:creationId xmlns:a16="http://schemas.microsoft.com/office/drawing/2014/main" id="{CC6C6960-2ED5-DC29-1D53-900F6297690D}"/>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479" y="0"/>
            <a:ext cx="2800350" cy="6858000"/>
          </a:xfrm>
          <a:prstGeom prst="rect">
            <a:avLst/>
          </a:prstGeom>
        </p:spPr>
      </p:pic>
    </p:spTree>
    <p:extLst>
      <p:ext uri="{BB962C8B-B14F-4D97-AF65-F5344CB8AC3E}">
        <p14:creationId xmlns:p14="http://schemas.microsoft.com/office/powerpoint/2010/main" val="2270394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CA6509-1F82-02E2-97BE-4EDFFDC4B1BE}"/>
              </a:ext>
            </a:extLst>
          </p:cNvPr>
          <p:cNvSpPr>
            <a:spLocks noGrp="1"/>
          </p:cNvSpPr>
          <p:nvPr>
            <p:ph type="title"/>
          </p:nvPr>
        </p:nvSpPr>
        <p:spPr/>
        <p:txBody>
          <a:bodyPr/>
          <a:lstStyle/>
          <a:p>
            <a:r>
              <a:rPr lang="sv-SE" dirty="0"/>
              <a:t>NIVÅERNA</a:t>
            </a:r>
          </a:p>
        </p:txBody>
      </p:sp>
      <p:pic>
        <p:nvPicPr>
          <p:cNvPr id="3" name="Bild 2">
            <a:extLst>
              <a:ext uri="{FF2B5EF4-FFF2-40B4-BE49-F238E27FC236}">
                <a16:creationId xmlns:a16="http://schemas.microsoft.com/office/drawing/2014/main" id="{2FE4F2AD-4587-EE06-9A12-8594C4F7AD75}"/>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pic>
        <p:nvPicPr>
          <p:cNvPr id="39" name="Bildobjekt 38">
            <a:extLst>
              <a:ext uri="{FF2B5EF4-FFF2-40B4-BE49-F238E27FC236}">
                <a16:creationId xmlns:a16="http://schemas.microsoft.com/office/drawing/2014/main" id="{4B566103-9B69-C59A-E922-5FCB7B64C4BD}"/>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479" y="0"/>
            <a:ext cx="2800350" cy="6858000"/>
          </a:xfrm>
          <a:prstGeom prst="rect">
            <a:avLst/>
          </a:prstGeom>
        </p:spPr>
      </p:pic>
      <p:sp>
        <p:nvSpPr>
          <p:cNvPr id="37" name="Bild 20">
            <a:extLst>
              <a:ext uri="{FF2B5EF4-FFF2-40B4-BE49-F238E27FC236}">
                <a16:creationId xmlns:a16="http://schemas.microsoft.com/office/drawing/2014/main" id="{B013DB81-2497-4FF0-F179-5D8675C9FFB9}"/>
              </a:ext>
            </a:extLst>
          </p:cNvPr>
          <p:cNvSpPr>
            <a:spLocks noChangeAspect="1"/>
          </p:cNvSpPr>
          <p:nvPr/>
        </p:nvSpPr>
        <p:spPr>
          <a:xfrm>
            <a:off x="9428533" y="851122"/>
            <a:ext cx="2700000" cy="779745"/>
          </a:xfrm>
          <a:custGeom>
            <a:avLst/>
            <a:gdLst>
              <a:gd name="connsiteX0" fmla="*/ 2241638 w 2241638"/>
              <a:gd name="connsiteY0" fmla="*/ 521786 h 647370"/>
              <a:gd name="connsiteX1" fmla="*/ 1162497 w 2241638"/>
              <a:gd name="connsiteY1" fmla="*/ 647370 h 647370"/>
              <a:gd name="connsiteX2" fmla="*/ 0 w 2241638"/>
              <a:gd name="connsiteY2" fmla="*/ 521786 h 647370"/>
              <a:gd name="connsiteX3" fmla="*/ 0 w 2241638"/>
              <a:gd name="connsiteY3" fmla="*/ 0 h 647370"/>
              <a:gd name="connsiteX4" fmla="*/ 2241638 w 2241638"/>
              <a:gd name="connsiteY4" fmla="*/ 0 h 647370"/>
              <a:gd name="connsiteX5" fmla="*/ 2241638 w 2241638"/>
              <a:gd name="connsiteY5" fmla="*/ 521786 h 64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638" h="647370">
                <a:moveTo>
                  <a:pt x="2241638" y="521786"/>
                </a:moveTo>
                <a:lnTo>
                  <a:pt x="1162497" y="647370"/>
                </a:lnTo>
                <a:lnTo>
                  <a:pt x="0" y="521786"/>
                </a:lnTo>
                <a:lnTo>
                  <a:pt x="0" y="0"/>
                </a:lnTo>
                <a:lnTo>
                  <a:pt x="2241638" y="0"/>
                </a:lnTo>
                <a:lnTo>
                  <a:pt x="2241638" y="521786"/>
                </a:lnTo>
                <a:close/>
              </a:path>
            </a:pathLst>
          </a:custGeom>
          <a:solidFill>
            <a:srgbClr val="F4884D"/>
          </a:solidFill>
          <a:ln w="29588" cap="flat">
            <a:solidFill>
              <a:srgbClr val="FFFFFF"/>
            </a:solidFill>
            <a:prstDash val="solid"/>
            <a:miter/>
          </a:ln>
        </p:spPr>
        <p:txBody>
          <a:bodyPr rtlCol="0" anchor="ctr"/>
          <a:lstStyle/>
          <a:p>
            <a:pPr algn="ctr"/>
            <a:r>
              <a:rPr lang="sv-SE" b="1" dirty="0">
                <a:solidFill>
                  <a:srgbClr val="43433E"/>
                </a:solidFill>
                <a:latin typeface="Century Gothic" panose="020B0502020202020204" pitchFamily="34" charset="0"/>
              </a:rPr>
              <a:t>SYSTEMET SOM HELHET</a:t>
            </a:r>
          </a:p>
        </p:txBody>
      </p:sp>
      <p:sp>
        <p:nvSpPr>
          <p:cNvPr id="29" name="Femhörning 28">
            <a:extLst>
              <a:ext uri="{FF2B5EF4-FFF2-40B4-BE49-F238E27FC236}">
                <a16:creationId xmlns:a16="http://schemas.microsoft.com/office/drawing/2014/main" id="{D7D80980-0840-5B48-BD24-04E95E893DD0}"/>
              </a:ext>
            </a:extLst>
          </p:cNvPr>
          <p:cNvSpPr>
            <a:spLocks/>
          </p:cNvSpPr>
          <p:nvPr/>
        </p:nvSpPr>
        <p:spPr>
          <a:xfrm flipH="1">
            <a:off x="9439127" y="1725098"/>
            <a:ext cx="2700000" cy="558000"/>
          </a:xfrm>
          <a:prstGeom prst="homePlate">
            <a:avLst/>
          </a:prstGeom>
          <a:solidFill>
            <a:srgbClr val="EDAA9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rgbClr val="43433E"/>
                </a:solidFill>
                <a:latin typeface="+mj-lt"/>
                <a:cs typeface="Arial" panose="020B0604020202020204" pitchFamily="34" charset="0"/>
              </a:rPr>
              <a:t> Internationell nivå</a:t>
            </a:r>
          </a:p>
        </p:txBody>
      </p:sp>
      <p:sp>
        <p:nvSpPr>
          <p:cNvPr id="30" name="Femhörning 29">
            <a:extLst>
              <a:ext uri="{FF2B5EF4-FFF2-40B4-BE49-F238E27FC236}">
                <a16:creationId xmlns:a16="http://schemas.microsoft.com/office/drawing/2014/main" id="{F57BE930-CF45-B66F-1EEC-E1B7CFCFD99C}"/>
              </a:ext>
            </a:extLst>
          </p:cNvPr>
          <p:cNvSpPr>
            <a:spLocks/>
          </p:cNvSpPr>
          <p:nvPr/>
        </p:nvSpPr>
        <p:spPr>
          <a:xfrm flipH="1">
            <a:off x="9439127" y="2362581"/>
            <a:ext cx="2700000" cy="558000"/>
          </a:xfrm>
          <a:prstGeom prst="homePlate">
            <a:avLst/>
          </a:prstGeom>
          <a:solidFill>
            <a:srgbClr val="F4D6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rgbClr val="43433E"/>
                </a:solidFill>
                <a:latin typeface="+mj-lt"/>
                <a:cs typeface="Arial" panose="020B0604020202020204" pitchFamily="34" charset="0"/>
              </a:rPr>
              <a:t>EU nivå</a:t>
            </a:r>
          </a:p>
        </p:txBody>
      </p:sp>
      <p:sp>
        <p:nvSpPr>
          <p:cNvPr id="31" name="Femhörning 30">
            <a:extLst>
              <a:ext uri="{FF2B5EF4-FFF2-40B4-BE49-F238E27FC236}">
                <a16:creationId xmlns:a16="http://schemas.microsoft.com/office/drawing/2014/main" id="{AA825A4F-CB24-EE19-34BB-F5C9B570A512}"/>
              </a:ext>
            </a:extLst>
          </p:cNvPr>
          <p:cNvSpPr>
            <a:spLocks/>
          </p:cNvSpPr>
          <p:nvPr/>
        </p:nvSpPr>
        <p:spPr>
          <a:xfrm flipH="1">
            <a:off x="9439127" y="2990514"/>
            <a:ext cx="2700000" cy="558000"/>
          </a:xfrm>
          <a:prstGeom prst="homePlate">
            <a:avLst/>
          </a:prstGeom>
          <a:solidFill>
            <a:srgbClr val="CAC9C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rgbClr val="43433E"/>
                </a:solidFill>
                <a:latin typeface="+mj-lt"/>
                <a:cs typeface="Arial" panose="020B0604020202020204" pitchFamily="34" charset="0"/>
              </a:rPr>
              <a:t>Nationell nivå</a:t>
            </a:r>
          </a:p>
        </p:txBody>
      </p:sp>
      <p:sp>
        <p:nvSpPr>
          <p:cNvPr id="32" name="Femhörning 31">
            <a:extLst>
              <a:ext uri="{FF2B5EF4-FFF2-40B4-BE49-F238E27FC236}">
                <a16:creationId xmlns:a16="http://schemas.microsoft.com/office/drawing/2014/main" id="{CFE51E16-08FB-4941-93C7-3F550BDE8B66}"/>
              </a:ext>
            </a:extLst>
          </p:cNvPr>
          <p:cNvSpPr>
            <a:spLocks/>
          </p:cNvSpPr>
          <p:nvPr/>
        </p:nvSpPr>
        <p:spPr>
          <a:xfrm flipH="1">
            <a:off x="9439127" y="3613962"/>
            <a:ext cx="2700000" cy="558000"/>
          </a:xfrm>
          <a:prstGeom prst="homePlate">
            <a:avLst/>
          </a:prstGeom>
          <a:solidFill>
            <a:srgbClr val="71706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bg1"/>
                </a:solidFill>
                <a:latin typeface="+mj-lt"/>
                <a:cs typeface="Arial" panose="020B0604020202020204" pitchFamily="34" charset="0"/>
              </a:rPr>
              <a:t>Central nivå</a:t>
            </a:r>
          </a:p>
        </p:txBody>
      </p:sp>
      <p:sp>
        <p:nvSpPr>
          <p:cNvPr id="33" name="Femhörning 32">
            <a:extLst>
              <a:ext uri="{FF2B5EF4-FFF2-40B4-BE49-F238E27FC236}">
                <a16:creationId xmlns:a16="http://schemas.microsoft.com/office/drawing/2014/main" id="{D3397850-5E71-1B52-3CB6-46C4C929F524}"/>
              </a:ext>
            </a:extLst>
          </p:cNvPr>
          <p:cNvSpPr>
            <a:spLocks/>
          </p:cNvSpPr>
          <p:nvPr/>
        </p:nvSpPr>
        <p:spPr>
          <a:xfrm flipH="1">
            <a:off x="9439127" y="4231842"/>
            <a:ext cx="2700000" cy="558000"/>
          </a:xfrm>
          <a:prstGeom prst="homePlate">
            <a:avLst/>
          </a:prstGeom>
          <a:solidFill>
            <a:srgbClr val="B1778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bg1"/>
                </a:solidFill>
                <a:latin typeface="+mj-lt"/>
                <a:cs typeface="Arial" panose="020B0604020202020204" pitchFamily="34" charset="0"/>
              </a:rPr>
              <a:t>Högre regional nivå</a:t>
            </a:r>
          </a:p>
        </p:txBody>
      </p:sp>
      <p:sp>
        <p:nvSpPr>
          <p:cNvPr id="34" name="Femhörning 33">
            <a:extLst>
              <a:ext uri="{FF2B5EF4-FFF2-40B4-BE49-F238E27FC236}">
                <a16:creationId xmlns:a16="http://schemas.microsoft.com/office/drawing/2014/main" id="{60D1B776-A28B-A08A-EE32-9E104ABE8712}"/>
              </a:ext>
            </a:extLst>
          </p:cNvPr>
          <p:cNvSpPr>
            <a:spLocks/>
          </p:cNvSpPr>
          <p:nvPr/>
        </p:nvSpPr>
        <p:spPr>
          <a:xfrm flipH="1">
            <a:off x="9439127" y="4847576"/>
            <a:ext cx="2700000" cy="558000"/>
          </a:xfrm>
          <a:prstGeom prst="homePlate">
            <a:avLst/>
          </a:prstGeom>
          <a:solidFill>
            <a:srgbClr val="8326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bg1"/>
                </a:solidFill>
                <a:latin typeface="+mj-lt"/>
                <a:cs typeface="Arial" panose="020B0604020202020204" pitchFamily="34" charset="0"/>
              </a:rPr>
              <a:t> Regional nivå</a:t>
            </a:r>
          </a:p>
        </p:txBody>
      </p:sp>
      <p:sp>
        <p:nvSpPr>
          <p:cNvPr id="35" name="Femhörning 34">
            <a:extLst>
              <a:ext uri="{FF2B5EF4-FFF2-40B4-BE49-F238E27FC236}">
                <a16:creationId xmlns:a16="http://schemas.microsoft.com/office/drawing/2014/main" id="{A74E8A33-9DF5-ECCC-C3FD-A5F6398FBA1C}"/>
              </a:ext>
            </a:extLst>
          </p:cNvPr>
          <p:cNvSpPr>
            <a:spLocks/>
          </p:cNvSpPr>
          <p:nvPr/>
        </p:nvSpPr>
        <p:spPr>
          <a:xfrm flipH="1">
            <a:off x="9439127" y="5475093"/>
            <a:ext cx="2700000" cy="558000"/>
          </a:xfrm>
          <a:prstGeom prst="homePlate">
            <a:avLst/>
          </a:prstGeom>
          <a:solidFill>
            <a:srgbClr val="D1081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b="1" dirty="0">
                <a:solidFill>
                  <a:schemeClr val="bg1"/>
                </a:solidFill>
                <a:latin typeface="+mj-lt"/>
                <a:cs typeface="Arial" panose="020B0604020202020204" pitchFamily="34" charset="0"/>
              </a:rPr>
              <a:t> Lokal nivå</a:t>
            </a:r>
          </a:p>
        </p:txBody>
      </p:sp>
    </p:spTree>
    <p:extLst>
      <p:ext uri="{BB962C8B-B14F-4D97-AF65-F5344CB8AC3E}">
        <p14:creationId xmlns:p14="http://schemas.microsoft.com/office/powerpoint/2010/main" val="1804482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DC6488-60E4-1044-D98C-667FF6709319}"/>
              </a:ext>
            </a:extLst>
          </p:cNvPr>
          <p:cNvSpPr>
            <a:spLocks noGrp="1"/>
          </p:cNvSpPr>
          <p:nvPr>
            <p:ph type="title"/>
          </p:nvPr>
        </p:nvSpPr>
        <p:spPr/>
        <p:txBody>
          <a:bodyPr/>
          <a:lstStyle/>
          <a:p>
            <a:r>
              <a:rPr lang="sv-SE" dirty="0"/>
              <a:t>STATLIGA MYNDIGHETERS ANSVAR</a:t>
            </a:r>
          </a:p>
        </p:txBody>
      </p:sp>
      <p:pic>
        <p:nvPicPr>
          <p:cNvPr id="5" name="Bildobjekt 4" descr="Bilden visar tre nivåer för statliga myndigheters ansvar.&#10;Längst ner finns alla statliga myndigheter har ett grundläggande beredskapsansvar.&#10;Över det finns 60 beredskapsansvariga myndigheterna ansvarar dessutom för verksamheter som är viktiga att upprätthålla inför och vid kris och krig.&#10;Överst finns 10 sektorsansvariga och 6 civilområdesansvariga myndigheter som ska utöver detta samordna åtgärder och inför och vid kris och krig.">
            <a:extLst>
              <a:ext uri="{FF2B5EF4-FFF2-40B4-BE49-F238E27FC236}">
                <a16:creationId xmlns:a16="http://schemas.microsoft.com/office/drawing/2014/main" id="{7AB5C4BC-C233-6540-6C64-36C5C1B6A6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628" y="1608678"/>
            <a:ext cx="10058400" cy="4224909"/>
          </a:xfrm>
          <a:prstGeom prst="rect">
            <a:avLst/>
          </a:prstGeom>
        </p:spPr>
      </p:pic>
      <p:pic>
        <p:nvPicPr>
          <p:cNvPr id="6" name="Bild 5">
            <a:extLst>
              <a:ext uri="{FF2B5EF4-FFF2-40B4-BE49-F238E27FC236}">
                <a16:creationId xmlns:a16="http://schemas.microsoft.com/office/drawing/2014/main" id="{1EF719A5-2F61-1337-525B-67204AADE11A}"/>
              </a:ext>
              <a:ext uri="{C183D7F6-B498-43B3-948B-1728B52AA6E4}">
                <adec:decorative xmlns=""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252710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31F7F43A-CAB6-078D-9CA4-86D236131D77}"/>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Bakgrund</a:t>
            </a:r>
          </a:p>
        </p:txBody>
      </p:sp>
      <p:sp>
        <p:nvSpPr>
          <p:cNvPr id="2" name="Rubrik 1"/>
          <p:cNvSpPr>
            <a:spLocks noGrp="1"/>
          </p:cNvSpPr>
          <p:nvPr>
            <p:ph type="title"/>
          </p:nvPr>
        </p:nvSpPr>
        <p:spPr/>
        <p:txBody>
          <a:bodyPr/>
          <a:lstStyle/>
          <a:p>
            <a:r>
              <a:rPr lang="sv-SE" dirty="0"/>
              <a:t>Viktigt om denna </a:t>
            </a:r>
            <a:r>
              <a:rPr lang="sv-SE" dirty="0" smtClean="0"/>
              <a:t>presentation</a:t>
            </a:r>
            <a:endParaRPr lang="sv-SE" dirty="0"/>
          </a:p>
        </p:txBody>
      </p:sp>
      <p:sp>
        <p:nvSpPr>
          <p:cNvPr id="3" name="Platshållare för innehåll 2"/>
          <p:cNvSpPr>
            <a:spLocks noGrp="1"/>
          </p:cNvSpPr>
          <p:nvPr>
            <p:ph idx="1"/>
          </p:nvPr>
        </p:nvSpPr>
        <p:spPr>
          <a:xfrm>
            <a:off x="1183335" y="1762522"/>
            <a:ext cx="10010182" cy="4627768"/>
          </a:xfrm>
        </p:spPr>
        <p:txBody>
          <a:bodyPr/>
          <a:lstStyle/>
          <a:p>
            <a:r>
              <a:rPr lang="sv-SE" dirty="0" smtClean="0">
                <a:solidFill>
                  <a:schemeClr val="tx1"/>
                </a:solidFill>
              </a:rPr>
              <a:t>Aktörer</a:t>
            </a:r>
            <a:r>
              <a:rPr lang="sv-SE" dirty="0">
                <a:solidFill>
                  <a:schemeClr val="tx1"/>
                </a:solidFill>
              </a:rPr>
              <a:t>, myndigheter och organisationer får använda bilderna men ska då ange MSB som källa och inte ändra i bilder där MSB:s logga finns med. </a:t>
            </a:r>
            <a:endParaRPr lang="sv-SE" dirty="0" smtClean="0"/>
          </a:p>
          <a:p>
            <a:r>
              <a:rPr lang="sv-SE" dirty="0" smtClean="0"/>
              <a:t>Den </a:t>
            </a:r>
            <a:r>
              <a:rPr lang="sv-SE" dirty="0"/>
              <a:t>är mer </a:t>
            </a:r>
            <a:r>
              <a:rPr lang="sv-SE" dirty="0" smtClean="0"/>
              <a:t>av </a:t>
            </a:r>
            <a:r>
              <a:rPr lang="sv-SE" b="1" dirty="0" smtClean="0"/>
              <a:t>utbildande</a:t>
            </a:r>
            <a:r>
              <a:rPr lang="sv-SE" dirty="0" smtClean="0"/>
              <a:t> </a:t>
            </a:r>
            <a:r>
              <a:rPr lang="sv-SE" dirty="0"/>
              <a:t>karaktär än engagerande och inspirerande. Om du vill engagera din publik rekommenderar vi enkla bilder, medryckande historier, lärande exempel, goda råd och tips eller tydliga uppmaningar. </a:t>
            </a:r>
          </a:p>
          <a:p>
            <a:r>
              <a:rPr lang="sv-SE" sz="1800" dirty="0" smtClean="0"/>
              <a:t>Det </a:t>
            </a:r>
            <a:r>
              <a:rPr lang="sv-SE" sz="1800" dirty="0"/>
              <a:t>finns ett </a:t>
            </a:r>
            <a:r>
              <a:rPr lang="sv-SE" sz="1800" b="1" dirty="0"/>
              <a:t>generiskt</a:t>
            </a:r>
            <a:r>
              <a:rPr lang="sv-SE" sz="1800" dirty="0"/>
              <a:t> manus som stöd i anteckningssidorna baserat på texterna i webbkurserna ”</a:t>
            </a:r>
            <a:r>
              <a:rPr lang="sv-SE" sz="1800" i="1" dirty="0"/>
              <a:t>Samhällets krisberedskap</a:t>
            </a:r>
            <a:r>
              <a:rPr lang="sv-SE" sz="1800" dirty="0"/>
              <a:t>” och ”</a:t>
            </a:r>
            <a:r>
              <a:rPr lang="sv-SE" sz="1800" i="1" dirty="0"/>
              <a:t>Totalförsvar – ett gemensamt ansvar</a:t>
            </a:r>
            <a:r>
              <a:rPr lang="sv-SE" sz="1800" dirty="0" smtClean="0"/>
              <a:t>”.</a:t>
            </a:r>
          </a:p>
          <a:p>
            <a:r>
              <a:rPr lang="sv-SE" sz="1800" dirty="0" smtClean="0"/>
              <a:t>Du </a:t>
            </a:r>
            <a:r>
              <a:rPr lang="sv-SE" sz="1800" dirty="0"/>
              <a:t>som använder presentationen måste </a:t>
            </a:r>
            <a:r>
              <a:rPr lang="sv-SE" sz="1800" b="1" dirty="0" smtClean="0"/>
              <a:t>anpassa</a:t>
            </a:r>
            <a:r>
              <a:rPr lang="sv-SE" sz="1800" dirty="0" smtClean="0"/>
              <a:t> vilka bilder du visar och ditt </a:t>
            </a:r>
            <a:r>
              <a:rPr lang="sv-SE" sz="1800" dirty="0"/>
              <a:t>manus till </a:t>
            </a:r>
            <a:r>
              <a:rPr lang="sv-SE" sz="1800" dirty="0" smtClean="0"/>
              <a:t>publikens intressen, kunskapsnivå </a:t>
            </a:r>
            <a:r>
              <a:rPr lang="sv-SE" sz="1800" dirty="0"/>
              <a:t>och sammanhanget för din presentation.</a:t>
            </a:r>
          </a:p>
          <a:p>
            <a:endParaRPr lang="sv-SE" sz="1800" dirty="0"/>
          </a:p>
        </p:txBody>
      </p:sp>
      <p:sp>
        <p:nvSpPr>
          <p:cNvPr id="7" name="textruta 6">
            <a:extLst>
              <a:ext uri="{FF2B5EF4-FFF2-40B4-BE49-F238E27FC236}">
                <a16:creationId xmlns:a16="http://schemas.microsoft.com/office/drawing/2014/main" id="{4BBD8855-1D63-7189-CA90-89AB85A740DF}"/>
              </a:ext>
            </a:extLst>
          </p:cNvPr>
          <p:cNvSpPr txBox="1"/>
          <p:nvPr/>
        </p:nvSpPr>
        <p:spPr>
          <a:xfrm>
            <a:off x="107873" y="131277"/>
            <a:ext cx="4737194" cy="369332"/>
          </a:xfrm>
          <a:prstGeom prst="rect">
            <a:avLst/>
          </a:prstGeom>
          <a:noFill/>
          <a:ln w="12700">
            <a:solidFill>
              <a:schemeClr val="accent1"/>
            </a:solidFill>
          </a:ln>
        </p:spPr>
        <p:txBody>
          <a:bodyPr wrap="none" rtlCol="0">
            <a:spAutoFit/>
          </a:bodyPr>
          <a:lstStyle/>
          <a:p>
            <a:r>
              <a:rPr lang="sv-SE" b="1" dirty="0">
                <a:solidFill>
                  <a:schemeClr val="accent1"/>
                </a:solidFill>
              </a:rPr>
              <a:t>DOLD BILD – info till dig som presenterar</a:t>
            </a:r>
          </a:p>
        </p:txBody>
      </p:sp>
    </p:spTree>
    <p:extLst>
      <p:ext uri="{BB962C8B-B14F-4D97-AF65-F5344CB8AC3E}">
        <p14:creationId xmlns:p14="http://schemas.microsoft.com/office/powerpoint/2010/main" val="51475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E089A27-AAE3-851E-EC96-DB0EE6BDFC6F}"/>
              </a:ext>
              <a:ext uri="{C183D7F6-B498-43B3-948B-1728B52AA6E4}">
                <adec:decorative xmlns="" xmlns:adec="http://schemas.microsoft.com/office/drawing/2017/decorative" val="1"/>
              </a:ext>
            </a:extLst>
          </p:cNvPr>
          <p:cNvSpPr>
            <a:spLocks noGrp="1"/>
          </p:cNvSpPr>
          <p:nvPr>
            <p:ph type="body" idx="12"/>
          </p:nvPr>
        </p:nvSpPr>
        <p:spPr/>
        <p:txBody>
          <a:bodyPr/>
          <a:lstStyle/>
          <a:p>
            <a:r>
              <a:rPr lang="sv-SE" dirty="0"/>
              <a:t>Civil beredskap – krisberedskap och civilt försvar</a:t>
            </a:r>
          </a:p>
        </p:txBody>
      </p:sp>
      <p:pic>
        <p:nvPicPr>
          <p:cNvPr id="5" name="Bild 4">
            <a:extLst>
              <a:ext uri="{FF2B5EF4-FFF2-40B4-BE49-F238E27FC236}">
                <a16:creationId xmlns:a16="http://schemas.microsoft.com/office/drawing/2014/main" id="{A84A31F3-A23E-6BE5-7B42-16CA97155122}"/>
              </a:ext>
              <a:ext uri="{C183D7F6-B498-43B3-948B-1728B52AA6E4}">
                <adec:decorative xmlns=""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dirty="0"/>
              <a:t>BEREDSKAPSMYNDIGHETER</a:t>
            </a:r>
          </a:p>
        </p:txBody>
      </p:sp>
      <p:sp>
        <p:nvSpPr>
          <p:cNvPr id="10" name="Rektangel 9">
            <a:extLst>
              <a:ext uri="{FF2B5EF4-FFF2-40B4-BE49-F238E27FC236}">
                <a16:creationId xmlns:a16="http://schemas.microsoft.com/office/drawing/2014/main" id="{62823E16-6FB1-8AC0-BBE6-57259B449F9D}"/>
              </a:ext>
            </a:extLst>
          </p:cNvPr>
          <p:cNvSpPr/>
          <p:nvPr/>
        </p:nvSpPr>
        <p:spPr>
          <a:xfrm>
            <a:off x="1118313" y="1760341"/>
            <a:ext cx="9899643" cy="3539430"/>
          </a:xfrm>
          <a:prstGeom prst="rect">
            <a:avLst/>
          </a:prstGeom>
        </p:spPr>
        <p:txBody>
          <a:bodyPr wrap="square">
            <a:spAutoFit/>
          </a:bodyPr>
          <a:lstStyle/>
          <a:p>
            <a:pPr marL="0" indent="0">
              <a:buNone/>
            </a:pPr>
            <a:r>
              <a:rPr lang="sv-SE" sz="1400" dirty="0">
                <a:solidFill>
                  <a:srgbClr val="43433E"/>
                </a:solidFill>
                <a:latin typeface="+mj-lt"/>
              </a:rPr>
              <a:t>Affärsverket svenska kraftnät</a:t>
            </a:r>
          </a:p>
          <a:p>
            <a:pPr marL="0" indent="0">
              <a:buNone/>
            </a:pPr>
            <a:r>
              <a:rPr lang="sv-SE" sz="1400" dirty="0">
                <a:solidFill>
                  <a:srgbClr val="43433E"/>
                </a:solidFill>
                <a:latin typeface="+mj-lt"/>
              </a:rPr>
              <a:t>Arbetsförmedlingen</a:t>
            </a:r>
          </a:p>
          <a:p>
            <a:pPr marL="0" indent="0">
              <a:buNone/>
            </a:pPr>
            <a:r>
              <a:rPr lang="sv-SE" sz="1400" dirty="0">
                <a:solidFill>
                  <a:srgbClr val="43433E"/>
                </a:solidFill>
                <a:latin typeface="+mj-lt"/>
              </a:rPr>
              <a:t>Bolagsverket</a:t>
            </a:r>
          </a:p>
          <a:p>
            <a:pPr marL="0" indent="0">
              <a:buNone/>
            </a:pPr>
            <a:r>
              <a:rPr lang="sv-SE" sz="1400" dirty="0">
                <a:solidFill>
                  <a:srgbClr val="43433E"/>
                </a:solidFill>
                <a:latin typeface="+mj-lt"/>
              </a:rPr>
              <a:t>Domstolsverket</a:t>
            </a:r>
          </a:p>
          <a:p>
            <a:pPr marL="0" indent="0">
              <a:buNone/>
            </a:pPr>
            <a:r>
              <a:rPr lang="sv-SE" sz="1400" dirty="0">
                <a:solidFill>
                  <a:srgbClr val="43433E"/>
                </a:solidFill>
                <a:latin typeface="+mj-lt"/>
              </a:rPr>
              <a:t>E-hälsomyndigheten</a:t>
            </a:r>
          </a:p>
          <a:p>
            <a:pPr marL="0" indent="0">
              <a:buNone/>
            </a:pPr>
            <a:r>
              <a:rPr lang="sv-SE" sz="1400" dirty="0">
                <a:solidFill>
                  <a:srgbClr val="43433E"/>
                </a:solidFill>
                <a:latin typeface="+mj-lt"/>
              </a:rPr>
              <a:t>Energimarknadsinspektionen</a:t>
            </a:r>
          </a:p>
          <a:p>
            <a:pPr marL="0" indent="0">
              <a:buNone/>
            </a:pPr>
            <a:r>
              <a:rPr lang="sv-SE" sz="1400" dirty="0">
                <a:solidFill>
                  <a:srgbClr val="43433E"/>
                </a:solidFill>
                <a:latin typeface="+mj-lt"/>
              </a:rPr>
              <a:t>Finansinspektionen</a:t>
            </a:r>
          </a:p>
          <a:p>
            <a:pPr marL="0" indent="0">
              <a:buNone/>
            </a:pPr>
            <a:r>
              <a:rPr lang="sv-SE" sz="1400" dirty="0">
                <a:solidFill>
                  <a:srgbClr val="43433E"/>
                </a:solidFill>
                <a:latin typeface="+mj-lt"/>
              </a:rPr>
              <a:t>Folkhälsomyndigheten</a:t>
            </a:r>
          </a:p>
          <a:p>
            <a:pPr marL="0" indent="0">
              <a:buNone/>
            </a:pPr>
            <a:r>
              <a:rPr lang="sv-SE" sz="1400" dirty="0">
                <a:solidFill>
                  <a:srgbClr val="43433E"/>
                </a:solidFill>
                <a:latin typeface="+mj-lt"/>
              </a:rPr>
              <a:t>Försäkringskassan</a:t>
            </a:r>
          </a:p>
          <a:p>
            <a:pPr marL="0" indent="0">
              <a:buNone/>
            </a:pPr>
            <a:r>
              <a:rPr lang="sv-SE" sz="1400" dirty="0">
                <a:solidFill>
                  <a:srgbClr val="43433E"/>
                </a:solidFill>
                <a:latin typeface="+mj-lt"/>
              </a:rPr>
              <a:t>Kriminalvården</a:t>
            </a:r>
          </a:p>
          <a:p>
            <a:pPr marL="0" indent="0">
              <a:buNone/>
            </a:pPr>
            <a:r>
              <a:rPr lang="sv-SE" sz="1400" dirty="0">
                <a:solidFill>
                  <a:srgbClr val="43433E"/>
                </a:solidFill>
                <a:latin typeface="+mj-lt"/>
              </a:rPr>
              <a:t>Kustbevakningen</a:t>
            </a:r>
          </a:p>
          <a:p>
            <a:pPr marL="0" indent="0">
              <a:buNone/>
            </a:pPr>
            <a:r>
              <a:rPr lang="sv-SE" sz="1400" dirty="0">
                <a:solidFill>
                  <a:srgbClr val="43433E"/>
                </a:solidFill>
                <a:latin typeface="+mj-lt"/>
              </a:rPr>
              <a:t>Lantmäteriet</a:t>
            </a:r>
          </a:p>
          <a:p>
            <a:pPr marL="0" indent="0">
              <a:buNone/>
            </a:pPr>
            <a:r>
              <a:rPr lang="sv-SE" sz="1400" dirty="0">
                <a:solidFill>
                  <a:srgbClr val="43433E"/>
                </a:solidFill>
                <a:latin typeface="+mj-lt"/>
              </a:rPr>
              <a:t>Livsmedelsverket</a:t>
            </a:r>
          </a:p>
          <a:p>
            <a:r>
              <a:rPr lang="sv-SE" sz="1400" dirty="0">
                <a:solidFill>
                  <a:srgbClr val="43433E"/>
                </a:solidFill>
                <a:latin typeface="+mj-lt"/>
              </a:rPr>
              <a:t>Luftfartsverket</a:t>
            </a:r>
          </a:p>
          <a:p>
            <a:pPr marL="0" indent="0">
              <a:buNone/>
            </a:pPr>
            <a:endParaRPr lang="sv-SE" sz="1400" dirty="0">
              <a:solidFill>
                <a:srgbClr val="43433E"/>
              </a:solidFill>
              <a:latin typeface="+mj-lt"/>
            </a:endParaRPr>
          </a:p>
          <a:p>
            <a:pPr marL="0" indent="0">
              <a:buNone/>
            </a:pPr>
            <a:endParaRPr lang="sv-SE" sz="1400" dirty="0">
              <a:solidFill>
                <a:srgbClr val="43433E"/>
              </a:solidFill>
              <a:latin typeface="+mj-lt"/>
            </a:endParaRPr>
          </a:p>
        </p:txBody>
      </p:sp>
      <p:sp>
        <p:nvSpPr>
          <p:cNvPr id="11" name="Rektangel 10">
            <a:extLst>
              <a:ext uri="{FF2B5EF4-FFF2-40B4-BE49-F238E27FC236}">
                <a16:creationId xmlns:a16="http://schemas.microsoft.com/office/drawing/2014/main" id="{A141208C-9C12-FDA5-65FD-71567436DDB5}"/>
              </a:ext>
            </a:extLst>
          </p:cNvPr>
          <p:cNvSpPr/>
          <p:nvPr/>
        </p:nvSpPr>
        <p:spPr>
          <a:xfrm>
            <a:off x="4128409" y="1760341"/>
            <a:ext cx="3649631" cy="3293209"/>
          </a:xfrm>
          <a:prstGeom prst="rect">
            <a:avLst/>
          </a:prstGeom>
        </p:spPr>
        <p:txBody>
          <a:bodyPr wrap="square" lIns="90000">
            <a:spAutoFit/>
          </a:bodyPr>
          <a:lstStyle/>
          <a:p>
            <a:pPr marL="0" indent="0">
              <a:buNone/>
            </a:pPr>
            <a:r>
              <a:rPr lang="sv-SE" sz="1400" dirty="0">
                <a:solidFill>
                  <a:srgbClr val="43433E"/>
                </a:solidFill>
                <a:latin typeface="+mj-lt"/>
              </a:rPr>
              <a:t>Läkemedelsverket</a:t>
            </a:r>
          </a:p>
          <a:p>
            <a:pPr marL="0" indent="0">
              <a:buNone/>
            </a:pPr>
            <a:r>
              <a:rPr lang="sv-SE" sz="1400" dirty="0">
                <a:solidFill>
                  <a:srgbClr val="43433E"/>
                </a:solidFill>
                <a:latin typeface="+mj-lt"/>
              </a:rPr>
              <a:t>Länsstyrelserna (21 </a:t>
            </a:r>
            <a:r>
              <a:rPr lang="sv-SE" sz="1400" dirty="0" err="1">
                <a:solidFill>
                  <a:srgbClr val="43433E"/>
                </a:solidFill>
                <a:latin typeface="+mj-lt"/>
              </a:rPr>
              <a:t>st</a:t>
            </a:r>
            <a:r>
              <a:rPr lang="sv-SE" sz="1400" dirty="0">
                <a:solidFill>
                  <a:srgbClr val="43433E"/>
                </a:solidFill>
                <a:latin typeface="+mj-lt"/>
              </a:rPr>
              <a:t>)</a:t>
            </a:r>
          </a:p>
          <a:p>
            <a:pPr marL="0" indent="0">
              <a:buNone/>
            </a:pPr>
            <a:r>
              <a:rPr lang="sv-SE" sz="1400" dirty="0">
                <a:solidFill>
                  <a:srgbClr val="43433E"/>
                </a:solidFill>
                <a:latin typeface="+mj-lt"/>
              </a:rPr>
              <a:t>Migrationsverket</a:t>
            </a:r>
          </a:p>
          <a:p>
            <a:pPr marL="0" indent="0">
              <a:buNone/>
            </a:pPr>
            <a:r>
              <a:rPr lang="sv-SE" sz="1400" dirty="0" err="1">
                <a:solidFill>
                  <a:srgbClr val="43433E"/>
                </a:solidFill>
                <a:latin typeface="+mj-lt"/>
              </a:rPr>
              <a:t>Mynd</a:t>
            </a:r>
            <a:r>
              <a:rPr lang="sv-SE" sz="1400" dirty="0">
                <a:solidFill>
                  <a:srgbClr val="43433E"/>
                </a:solidFill>
                <a:latin typeface="+mj-lt"/>
              </a:rPr>
              <a:t>. för digital förvaltning</a:t>
            </a:r>
          </a:p>
          <a:p>
            <a:pPr marL="0" indent="0">
              <a:buNone/>
            </a:pPr>
            <a:r>
              <a:rPr lang="sv-SE" sz="1400" dirty="0" err="1">
                <a:solidFill>
                  <a:srgbClr val="43433E"/>
                </a:solidFill>
                <a:latin typeface="+mj-lt"/>
              </a:rPr>
              <a:t>Mynd</a:t>
            </a:r>
            <a:r>
              <a:rPr lang="sv-SE" sz="1400" dirty="0">
                <a:solidFill>
                  <a:srgbClr val="43433E"/>
                </a:solidFill>
                <a:latin typeface="+mj-lt"/>
              </a:rPr>
              <a:t>. för psykologiskt försvar</a:t>
            </a:r>
          </a:p>
          <a:p>
            <a:pPr marL="0" indent="0">
              <a:buNone/>
            </a:pPr>
            <a:r>
              <a:rPr lang="sv-SE" sz="1400" dirty="0" err="1">
                <a:solidFill>
                  <a:srgbClr val="43433E"/>
                </a:solidFill>
                <a:latin typeface="+mj-lt"/>
              </a:rPr>
              <a:t>Mynd</a:t>
            </a:r>
            <a:r>
              <a:rPr lang="sv-SE" sz="1400" dirty="0">
                <a:solidFill>
                  <a:srgbClr val="43433E"/>
                </a:solidFill>
                <a:latin typeface="+mj-lt"/>
              </a:rPr>
              <a:t>. för samhällsskydd och beredskap</a:t>
            </a:r>
          </a:p>
          <a:p>
            <a:pPr marL="0" indent="0">
              <a:buNone/>
            </a:pPr>
            <a:r>
              <a:rPr lang="sv-SE" sz="1400" dirty="0">
                <a:solidFill>
                  <a:srgbClr val="43433E"/>
                </a:solidFill>
                <a:latin typeface="+mj-lt"/>
              </a:rPr>
              <a:t>Naturvårdsverket</a:t>
            </a:r>
          </a:p>
          <a:p>
            <a:pPr marL="0" indent="0">
              <a:buNone/>
            </a:pPr>
            <a:r>
              <a:rPr lang="sv-SE" sz="1400" dirty="0">
                <a:solidFill>
                  <a:srgbClr val="43433E"/>
                </a:solidFill>
                <a:latin typeface="+mj-lt"/>
              </a:rPr>
              <a:t>Pensionsmyndigheten</a:t>
            </a:r>
          </a:p>
          <a:p>
            <a:pPr marL="0" indent="0">
              <a:buNone/>
            </a:pPr>
            <a:r>
              <a:rPr lang="sv-SE" sz="1400" dirty="0">
                <a:solidFill>
                  <a:srgbClr val="43433E"/>
                </a:solidFill>
                <a:latin typeface="+mj-lt"/>
              </a:rPr>
              <a:t>Polismyndigheten</a:t>
            </a:r>
          </a:p>
          <a:p>
            <a:pPr marL="0" indent="0">
              <a:buNone/>
            </a:pPr>
            <a:r>
              <a:rPr lang="sv-SE" sz="1400" dirty="0">
                <a:solidFill>
                  <a:srgbClr val="43433E"/>
                </a:solidFill>
                <a:latin typeface="+mj-lt"/>
              </a:rPr>
              <a:t>Post- och telestyrelsen </a:t>
            </a:r>
          </a:p>
          <a:p>
            <a:pPr marL="0" indent="0">
              <a:buNone/>
            </a:pPr>
            <a:r>
              <a:rPr lang="sv-SE" sz="1400" dirty="0">
                <a:solidFill>
                  <a:srgbClr val="43433E"/>
                </a:solidFill>
                <a:latin typeface="+mj-lt"/>
              </a:rPr>
              <a:t>Riksgäldskontoret</a:t>
            </a:r>
          </a:p>
          <a:p>
            <a:pPr marL="0" indent="0">
              <a:buNone/>
            </a:pPr>
            <a:r>
              <a:rPr lang="sv-SE" sz="1400" dirty="0">
                <a:solidFill>
                  <a:srgbClr val="43433E"/>
                </a:solidFill>
                <a:latin typeface="+mj-lt"/>
              </a:rPr>
              <a:t>Sjöfartsverket</a:t>
            </a:r>
          </a:p>
          <a:p>
            <a:pPr marL="0" indent="0">
              <a:buNone/>
            </a:pPr>
            <a:r>
              <a:rPr lang="sv-SE" sz="1400" dirty="0">
                <a:solidFill>
                  <a:srgbClr val="43433E"/>
                </a:solidFill>
                <a:latin typeface="+mj-lt"/>
              </a:rPr>
              <a:t>Skatteverket</a:t>
            </a:r>
          </a:p>
          <a:p>
            <a:r>
              <a:rPr lang="sv-SE" sz="1400" dirty="0">
                <a:solidFill>
                  <a:srgbClr val="43433E"/>
                </a:solidFill>
                <a:latin typeface="+mj-lt"/>
              </a:rPr>
              <a:t>Socialstyrelsen</a:t>
            </a:r>
          </a:p>
          <a:p>
            <a:endParaRPr lang="sv-SE" sz="1200" dirty="0">
              <a:latin typeface="+mj-lt"/>
            </a:endParaRPr>
          </a:p>
        </p:txBody>
      </p:sp>
      <p:sp>
        <p:nvSpPr>
          <p:cNvPr id="12" name="Rektangel 11">
            <a:extLst>
              <a:ext uri="{FF2B5EF4-FFF2-40B4-BE49-F238E27FC236}">
                <a16:creationId xmlns:a16="http://schemas.microsoft.com/office/drawing/2014/main" id="{3F8CA6E8-1AA5-EB35-73C5-3A66D47F49A8}"/>
              </a:ext>
            </a:extLst>
          </p:cNvPr>
          <p:cNvSpPr/>
          <p:nvPr/>
        </p:nvSpPr>
        <p:spPr>
          <a:xfrm>
            <a:off x="7932769" y="1760341"/>
            <a:ext cx="3268631" cy="3125279"/>
          </a:xfrm>
          <a:prstGeom prst="rect">
            <a:avLst/>
          </a:prstGeom>
        </p:spPr>
        <p:txBody>
          <a:bodyPr wrap="square">
            <a:spAutoFit/>
          </a:bodyPr>
          <a:lstStyle/>
          <a:p>
            <a:pPr marL="0" indent="0">
              <a:buNone/>
            </a:pPr>
            <a:r>
              <a:rPr lang="sv-SE" sz="1400" dirty="0">
                <a:solidFill>
                  <a:srgbClr val="43433E"/>
                </a:solidFill>
                <a:latin typeface="+mj-lt"/>
              </a:rPr>
              <a:t>Statens energimyndighet</a:t>
            </a:r>
          </a:p>
          <a:p>
            <a:pPr marL="0" indent="0">
              <a:buNone/>
            </a:pPr>
            <a:r>
              <a:rPr lang="sv-SE" sz="1400" dirty="0">
                <a:solidFill>
                  <a:srgbClr val="43433E"/>
                </a:solidFill>
                <a:latin typeface="+mj-lt"/>
              </a:rPr>
              <a:t>Statens jordbruksverk</a:t>
            </a:r>
            <a:endParaRPr lang="sv-SE" sz="1400" dirty="0">
              <a:latin typeface="+mj-lt"/>
            </a:endParaRPr>
          </a:p>
          <a:p>
            <a:r>
              <a:rPr lang="sv-SE" sz="1400" dirty="0">
                <a:latin typeface="+mj-lt"/>
              </a:rPr>
              <a:t>Statens servicecenter</a:t>
            </a:r>
          </a:p>
          <a:p>
            <a:pPr marL="0" indent="0">
              <a:buNone/>
            </a:pPr>
            <a:r>
              <a:rPr lang="sv-SE" sz="1400" dirty="0">
                <a:solidFill>
                  <a:srgbClr val="43433E"/>
                </a:solidFill>
                <a:latin typeface="+mj-lt"/>
              </a:rPr>
              <a:t>Statens skolverk</a:t>
            </a:r>
          </a:p>
          <a:p>
            <a:pPr marL="0" indent="0">
              <a:buNone/>
            </a:pPr>
            <a:r>
              <a:rPr lang="sv-SE" sz="1400" dirty="0">
                <a:solidFill>
                  <a:srgbClr val="43433E"/>
                </a:solidFill>
                <a:latin typeface="+mj-lt"/>
              </a:rPr>
              <a:t>Statens veterinärmedicinska anstalt</a:t>
            </a:r>
          </a:p>
          <a:p>
            <a:pPr marL="0" indent="0">
              <a:buNone/>
            </a:pPr>
            <a:r>
              <a:rPr lang="sv-SE" sz="1400" dirty="0">
                <a:solidFill>
                  <a:srgbClr val="43433E"/>
                </a:solidFill>
                <a:latin typeface="+mj-lt"/>
              </a:rPr>
              <a:t>Strålsäkerhetsmyndigheten</a:t>
            </a:r>
          </a:p>
          <a:p>
            <a:pPr marL="0" indent="0">
              <a:buNone/>
            </a:pPr>
            <a:r>
              <a:rPr lang="sv-SE" sz="1400" dirty="0">
                <a:solidFill>
                  <a:srgbClr val="43433E"/>
                </a:solidFill>
                <a:latin typeface="+mj-lt"/>
              </a:rPr>
              <a:t>Sveriges meteorologiska och hydrologiska institut</a:t>
            </a:r>
          </a:p>
          <a:p>
            <a:pPr marL="0" indent="0">
              <a:buNone/>
            </a:pPr>
            <a:r>
              <a:rPr lang="sv-SE" sz="1400" dirty="0">
                <a:solidFill>
                  <a:srgbClr val="43433E"/>
                </a:solidFill>
                <a:latin typeface="+mj-lt"/>
              </a:rPr>
              <a:t>Säkerhetspolisen</a:t>
            </a:r>
          </a:p>
          <a:p>
            <a:pPr marL="0" indent="0">
              <a:buNone/>
            </a:pPr>
            <a:r>
              <a:rPr lang="sv-SE" sz="1400" dirty="0">
                <a:solidFill>
                  <a:srgbClr val="43433E"/>
                </a:solidFill>
                <a:latin typeface="+mj-lt"/>
              </a:rPr>
              <a:t>Trafikverket</a:t>
            </a:r>
          </a:p>
          <a:p>
            <a:pPr marL="0" indent="0">
              <a:buNone/>
            </a:pPr>
            <a:r>
              <a:rPr lang="sv-SE" sz="1400" dirty="0">
                <a:solidFill>
                  <a:srgbClr val="43433E"/>
                </a:solidFill>
                <a:latin typeface="+mj-lt"/>
              </a:rPr>
              <a:t>Transportstyrelsen</a:t>
            </a:r>
          </a:p>
          <a:p>
            <a:pPr marL="0" indent="0">
              <a:buNone/>
            </a:pPr>
            <a:r>
              <a:rPr lang="sv-SE" sz="1400" dirty="0">
                <a:solidFill>
                  <a:srgbClr val="43433E"/>
                </a:solidFill>
                <a:latin typeface="+mj-lt"/>
              </a:rPr>
              <a:t>Tullverket</a:t>
            </a:r>
          </a:p>
          <a:p>
            <a:pPr marL="0" indent="0">
              <a:buNone/>
            </a:pPr>
            <a:r>
              <a:rPr lang="sv-SE" sz="1400" dirty="0">
                <a:solidFill>
                  <a:srgbClr val="43433E"/>
                </a:solidFill>
                <a:latin typeface="+mj-lt"/>
              </a:rPr>
              <a:t>Åklagarmyndigheten</a:t>
            </a:r>
          </a:p>
          <a:p>
            <a:pPr>
              <a:lnSpc>
                <a:spcPts val="2000"/>
              </a:lnSpc>
            </a:pPr>
            <a:endParaRPr lang="sv-SE" sz="1400" dirty="0">
              <a:latin typeface="+mj-lt"/>
            </a:endParaRPr>
          </a:p>
        </p:txBody>
      </p:sp>
    </p:spTree>
    <p:extLst>
      <p:ext uri="{BB962C8B-B14F-4D97-AF65-F5344CB8AC3E}">
        <p14:creationId xmlns:p14="http://schemas.microsoft.com/office/powerpoint/2010/main" val="3760997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EFFA4-EA87-1049-68E2-1DA104E82D99}"/>
              </a:ext>
            </a:extLst>
          </p:cNvPr>
          <p:cNvSpPr>
            <a:spLocks noGrp="1"/>
          </p:cNvSpPr>
          <p:nvPr>
            <p:ph type="title"/>
          </p:nvPr>
        </p:nvSpPr>
        <p:spPr/>
        <p:txBody>
          <a:bodyPr/>
          <a:lstStyle/>
          <a:p>
            <a:r>
              <a:rPr lang="sv-SE" dirty="0"/>
              <a:t>10 BEREDSKAPSSEKTORER</a:t>
            </a:r>
          </a:p>
        </p:txBody>
      </p:sp>
      <p:pic>
        <p:nvPicPr>
          <p:cNvPr id="3" name="Bild 2">
            <a:extLst>
              <a:ext uri="{FF2B5EF4-FFF2-40B4-BE49-F238E27FC236}">
                <a16:creationId xmlns:a16="http://schemas.microsoft.com/office/drawing/2014/main" id="{EA970A89-F846-A5D7-85D8-664C27BC6D2B}"/>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pic>
        <p:nvPicPr>
          <p:cNvPr id="6" name="Bild 5">
            <a:extLst>
              <a:ext uri="{FF2B5EF4-FFF2-40B4-BE49-F238E27FC236}">
                <a16:creationId xmlns:a16="http://schemas.microsoft.com/office/drawing/2014/main" id="{DAE89C71-D7BB-11B0-1733-77E374D048F2}"/>
              </a:ext>
              <a:ext uri="{C183D7F6-B498-43B3-948B-1728B52AA6E4}">
                <adec:decorative xmlns=""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152307" y="1361335"/>
            <a:ext cx="1176763" cy="530697"/>
          </a:xfrm>
          <a:prstGeom prst="rect">
            <a:avLst/>
          </a:prstGeom>
        </p:spPr>
      </p:pic>
      <p:pic>
        <p:nvPicPr>
          <p:cNvPr id="8" name="Bild 7">
            <a:extLst>
              <a:ext uri="{FF2B5EF4-FFF2-40B4-BE49-F238E27FC236}">
                <a16:creationId xmlns:a16="http://schemas.microsoft.com/office/drawing/2014/main" id="{199C3A2B-00BC-B0B4-A7B4-7CE2613C0AA3}"/>
              </a:ext>
              <a:ext uri="{C183D7F6-B498-43B3-948B-1728B52AA6E4}">
                <adec:decorative xmlns=""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257186" y="1359874"/>
            <a:ext cx="565910" cy="536639"/>
          </a:xfrm>
          <a:prstGeom prst="rect">
            <a:avLst/>
          </a:prstGeom>
        </p:spPr>
      </p:pic>
      <p:pic>
        <p:nvPicPr>
          <p:cNvPr id="9" name="Bild 8">
            <a:extLst>
              <a:ext uri="{FF2B5EF4-FFF2-40B4-BE49-F238E27FC236}">
                <a16:creationId xmlns:a16="http://schemas.microsoft.com/office/drawing/2014/main" id="{EA3D1E0F-E839-8A64-D797-A00B49571707}"/>
              </a:ext>
              <a:ext uri="{C183D7F6-B498-43B3-948B-1728B52AA6E4}">
                <adec:decorative xmlns=""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7810475" y="1512734"/>
            <a:ext cx="890868" cy="367789"/>
          </a:xfrm>
          <a:prstGeom prst="rect">
            <a:avLst/>
          </a:prstGeom>
        </p:spPr>
      </p:pic>
      <p:pic>
        <p:nvPicPr>
          <p:cNvPr id="11" name="Bild 10">
            <a:extLst>
              <a:ext uri="{FF2B5EF4-FFF2-40B4-BE49-F238E27FC236}">
                <a16:creationId xmlns:a16="http://schemas.microsoft.com/office/drawing/2014/main" id="{FB22E1FB-6D96-0530-20E6-A1FA899F1305}"/>
              </a:ext>
              <a:ext uri="{C183D7F6-B498-43B3-948B-1728B52AA6E4}">
                <adec:decorative xmlns=""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52199" y="3949026"/>
            <a:ext cx="1287934" cy="380526"/>
          </a:xfrm>
          <a:prstGeom prst="rect">
            <a:avLst/>
          </a:prstGeom>
        </p:spPr>
      </p:pic>
      <p:pic>
        <p:nvPicPr>
          <p:cNvPr id="12" name="Bild 11">
            <a:extLst>
              <a:ext uri="{FF2B5EF4-FFF2-40B4-BE49-F238E27FC236}">
                <a16:creationId xmlns:a16="http://schemas.microsoft.com/office/drawing/2014/main" id="{DE8AFA3F-B7E6-A157-FE1C-26531AFD6489}"/>
              </a:ext>
              <a:ext uri="{C183D7F6-B498-43B3-948B-1728B52AA6E4}">
                <adec:decorative xmlns="" xmlns:adec="http://schemas.microsoft.com/office/drawing/2017/decorative" val="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2960123" y="3802669"/>
            <a:ext cx="1561132" cy="468340"/>
          </a:xfrm>
          <a:prstGeom prst="rect">
            <a:avLst/>
          </a:prstGeom>
        </p:spPr>
      </p:pic>
      <p:pic>
        <p:nvPicPr>
          <p:cNvPr id="13" name="Bild 12">
            <a:extLst>
              <a:ext uri="{FF2B5EF4-FFF2-40B4-BE49-F238E27FC236}">
                <a16:creationId xmlns:a16="http://schemas.microsoft.com/office/drawing/2014/main" id="{981236B0-40D7-FB84-89B7-AB03A34780B8}"/>
              </a:ext>
              <a:ext uri="{C183D7F6-B498-43B3-948B-1728B52AA6E4}">
                <adec:decorative xmlns="" xmlns:adec="http://schemas.microsoft.com/office/drawing/2017/decorative" val="1"/>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5129452" y="3852987"/>
            <a:ext cx="1727002" cy="468340"/>
          </a:xfrm>
          <a:prstGeom prst="rect">
            <a:avLst/>
          </a:prstGeom>
        </p:spPr>
      </p:pic>
      <p:pic>
        <p:nvPicPr>
          <p:cNvPr id="15" name="Bild 14">
            <a:extLst>
              <a:ext uri="{FF2B5EF4-FFF2-40B4-BE49-F238E27FC236}">
                <a16:creationId xmlns:a16="http://schemas.microsoft.com/office/drawing/2014/main" id="{23219862-3BA3-9B13-EFDE-FC50D7987CD9}"/>
              </a:ext>
              <a:ext uri="{C183D7F6-B498-43B3-948B-1728B52AA6E4}">
                <adec:decorative xmlns="" xmlns:adec="http://schemas.microsoft.com/office/drawing/2017/decorative" val="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9730723" y="4030173"/>
            <a:ext cx="1590403" cy="321983"/>
          </a:xfrm>
          <a:prstGeom prst="rect">
            <a:avLst/>
          </a:prstGeom>
        </p:spPr>
      </p:pic>
      <p:sp>
        <p:nvSpPr>
          <p:cNvPr id="16" name="Bild 6">
            <a:extLst>
              <a:ext uri="{FF2B5EF4-FFF2-40B4-BE49-F238E27FC236}">
                <a16:creationId xmlns:a16="http://schemas.microsoft.com/office/drawing/2014/main" id="{6D9CB043-8902-F48C-2F9D-AFA6B2897092}"/>
              </a:ext>
            </a:extLst>
          </p:cNvPr>
          <p:cNvSpPr/>
          <p:nvPr/>
        </p:nvSpPr>
        <p:spPr>
          <a:xfrm>
            <a:off x="539232" y="1901823"/>
            <a:ext cx="1947018" cy="391443"/>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EKONOMISK SÄKERHET</a:t>
            </a:r>
          </a:p>
        </p:txBody>
      </p:sp>
      <p:sp>
        <p:nvSpPr>
          <p:cNvPr id="17" name="Bild 8">
            <a:extLst>
              <a:ext uri="{FF2B5EF4-FFF2-40B4-BE49-F238E27FC236}">
                <a16:creationId xmlns:a16="http://schemas.microsoft.com/office/drawing/2014/main" id="{813578FA-33E3-C91A-C9EE-91B64EF9A7AF}"/>
              </a:ext>
            </a:extLst>
          </p:cNvPr>
          <p:cNvSpPr/>
          <p:nvPr/>
        </p:nvSpPr>
        <p:spPr>
          <a:xfrm>
            <a:off x="446519" y="2342974"/>
            <a:ext cx="2035739" cy="224581"/>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Försäkringskassan</a:t>
            </a:r>
          </a:p>
        </p:txBody>
      </p:sp>
      <p:sp>
        <p:nvSpPr>
          <p:cNvPr id="18" name="Bild 10">
            <a:extLst>
              <a:ext uri="{FF2B5EF4-FFF2-40B4-BE49-F238E27FC236}">
                <a16:creationId xmlns:a16="http://schemas.microsoft.com/office/drawing/2014/main" id="{75EA687A-5DE7-16D7-3161-8AE13A7548C0}"/>
              </a:ext>
            </a:extLst>
          </p:cNvPr>
          <p:cNvSpPr/>
          <p:nvPr/>
        </p:nvSpPr>
        <p:spPr>
          <a:xfrm>
            <a:off x="446780" y="2617262"/>
            <a:ext cx="2034649" cy="961051"/>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Arbetsförmedlingen</a:t>
            </a:r>
          </a:p>
          <a:p>
            <a:pPr algn="ctr">
              <a:spcAft>
                <a:spcPts val="100"/>
              </a:spcAft>
            </a:pPr>
            <a:r>
              <a:rPr lang="sv-SE" sz="1050" dirty="0">
                <a:latin typeface="+mj-lt"/>
              </a:rPr>
              <a:t>Pensionsmyndigheten</a:t>
            </a:r>
          </a:p>
          <a:p>
            <a:pPr algn="ctr">
              <a:spcAft>
                <a:spcPts val="100"/>
              </a:spcAft>
            </a:pPr>
            <a:r>
              <a:rPr lang="sv-SE" sz="1050" dirty="0">
                <a:latin typeface="+mj-lt"/>
              </a:rPr>
              <a:t>Riksgälden</a:t>
            </a:r>
          </a:p>
          <a:p>
            <a:pPr algn="ctr">
              <a:spcAft>
                <a:spcPts val="100"/>
              </a:spcAft>
            </a:pPr>
            <a:r>
              <a:rPr lang="sv-SE" sz="1050" dirty="0">
                <a:latin typeface="+mj-lt"/>
              </a:rPr>
              <a:t>Skatteverket</a:t>
            </a:r>
          </a:p>
          <a:p>
            <a:pPr algn="ctr">
              <a:spcAft>
                <a:spcPts val="100"/>
              </a:spcAft>
            </a:pPr>
            <a:r>
              <a:rPr lang="sv-SE" sz="1050" dirty="0">
                <a:latin typeface="+mj-lt"/>
              </a:rPr>
              <a:t>Statens servicecenter</a:t>
            </a:r>
          </a:p>
        </p:txBody>
      </p:sp>
      <p:sp>
        <p:nvSpPr>
          <p:cNvPr id="19" name="Bild 6">
            <a:extLst>
              <a:ext uri="{FF2B5EF4-FFF2-40B4-BE49-F238E27FC236}">
                <a16:creationId xmlns:a16="http://schemas.microsoft.com/office/drawing/2014/main" id="{CC2E65F9-3038-23ED-5C0C-3D5756219855}"/>
              </a:ext>
            </a:extLst>
          </p:cNvPr>
          <p:cNvSpPr/>
          <p:nvPr/>
        </p:nvSpPr>
        <p:spPr>
          <a:xfrm flipH="1">
            <a:off x="2716217" y="1895002"/>
            <a:ext cx="2024498"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950" dirty="0">
                <a:solidFill>
                  <a:schemeClr val="bg1"/>
                </a:solidFill>
                <a:latin typeface="+mj-lt"/>
              </a:rPr>
              <a:t>ELEKTRONISK KOMMUNIKATION OCH POST</a:t>
            </a:r>
          </a:p>
        </p:txBody>
      </p:sp>
      <p:sp>
        <p:nvSpPr>
          <p:cNvPr id="20" name="Bild 8">
            <a:extLst>
              <a:ext uri="{FF2B5EF4-FFF2-40B4-BE49-F238E27FC236}">
                <a16:creationId xmlns:a16="http://schemas.microsoft.com/office/drawing/2014/main" id="{77ADD4EF-6D8F-B1BB-2985-4B80B34A2D08}"/>
              </a:ext>
            </a:extLst>
          </p:cNvPr>
          <p:cNvSpPr/>
          <p:nvPr/>
        </p:nvSpPr>
        <p:spPr>
          <a:xfrm flipH="1">
            <a:off x="2716217" y="2342974"/>
            <a:ext cx="2034649" cy="224581"/>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Post- och telestyrelsen</a:t>
            </a:r>
          </a:p>
        </p:txBody>
      </p:sp>
      <p:sp>
        <p:nvSpPr>
          <p:cNvPr id="21" name="Bild 10">
            <a:extLst>
              <a:ext uri="{FF2B5EF4-FFF2-40B4-BE49-F238E27FC236}">
                <a16:creationId xmlns:a16="http://schemas.microsoft.com/office/drawing/2014/main" id="{2685D2A3-993B-A0C7-D893-FA8E83397B24}"/>
              </a:ext>
            </a:extLst>
          </p:cNvPr>
          <p:cNvSpPr/>
          <p:nvPr/>
        </p:nvSpPr>
        <p:spPr>
          <a:xfrm flipH="1">
            <a:off x="2716476" y="2615124"/>
            <a:ext cx="2034388" cy="96105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MSB</a:t>
            </a:r>
          </a:p>
          <a:p>
            <a:pPr algn="ctr">
              <a:spcAft>
                <a:spcPts val="100"/>
              </a:spcAft>
            </a:pPr>
            <a:r>
              <a:rPr lang="sv-SE" sz="1050" dirty="0">
                <a:latin typeface="+mj-lt"/>
              </a:rPr>
              <a:t>Svenska kraftnät</a:t>
            </a:r>
          </a:p>
          <a:p>
            <a:pPr algn="ctr">
              <a:spcAft>
                <a:spcPts val="100"/>
              </a:spcAft>
            </a:pPr>
            <a:r>
              <a:rPr lang="sv-SE" sz="1050" dirty="0">
                <a:latin typeface="+mj-lt"/>
              </a:rPr>
              <a:t>Trafikverket</a:t>
            </a:r>
          </a:p>
        </p:txBody>
      </p:sp>
      <p:sp>
        <p:nvSpPr>
          <p:cNvPr id="22" name="Bild 6">
            <a:extLst>
              <a:ext uri="{FF2B5EF4-FFF2-40B4-BE49-F238E27FC236}">
                <a16:creationId xmlns:a16="http://schemas.microsoft.com/office/drawing/2014/main" id="{520B70FF-7254-B3F4-B272-B5909359E5EF}"/>
              </a:ext>
            </a:extLst>
          </p:cNvPr>
          <p:cNvSpPr/>
          <p:nvPr/>
        </p:nvSpPr>
        <p:spPr>
          <a:xfrm flipH="1">
            <a:off x="4980834" y="1895002"/>
            <a:ext cx="2024239"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ENERGIFÖRSÖRJNING</a:t>
            </a:r>
          </a:p>
        </p:txBody>
      </p:sp>
      <p:sp>
        <p:nvSpPr>
          <p:cNvPr id="23" name="Bild 8">
            <a:extLst>
              <a:ext uri="{FF2B5EF4-FFF2-40B4-BE49-F238E27FC236}">
                <a16:creationId xmlns:a16="http://schemas.microsoft.com/office/drawing/2014/main" id="{A532633D-0417-46EB-D0A9-224D5563CCBD}"/>
              </a:ext>
            </a:extLst>
          </p:cNvPr>
          <p:cNvSpPr/>
          <p:nvPr/>
        </p:nvSpPr>
        <p:spPr>
          <a:xfrm flipH="1">
            <a:off x="4980833" y="2341336"/>
            <a:ext cx="2034389" cy="224582"/>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Energimyndigheten</a:t>
            </a:r>
          </a:p>
        </p:txBody>
      </p:sp>
      <p:sp>
        <p:nvSpPr>
          <p:cNvPr id="24" name="Bild 10">
            <a:extLst>
              <a:ext uri="{FF2B5EF4-FFF2-40B4-BE49-F238E27FC236}">
                <a16:creationId xmlns:a16="http://schemas.microsoft.com/office/drawing/2014/main" id="{607D3CDA-D4EF-36B1-F419-F93825F089D0}"/>
              </a:ext>
            </a:extLst>
          </p:cNvPr>
          <p:cNvSpPr/>
          <p:nvPr/>
        </p:nvSpPr>
        <p:spPr>
          <a:xfrm flipH="1">
            <a:off x="4981092" y="2622481"/>
            <a:ext cx="2034128" cy="96105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Energimarknads-inspektionen</a:t>
            </a:r>
          </a:p>
          <a:p>
            <a:pPr algn="ctr">
              <a:spcAft>
                <a:spcPts val="100"/>
              </a:spcAft>
            </a:pPr>
            <a:r>
              <a:rPr lang="sv-SE" sz="1050" dirty="0">
                <a:latin typeface="+mj-lt"/>
              </a:rPr>
              <a:t>Strålsäkerhetsmyndigheten</a:t>
            </a:r>
          </a:p>
          <a:p>
            <a:pPr algn="ctr">
              <a:spcAft>
                <a:spcPts val="100"/>
              </a:spcAft>
            </a:pPr>
            <a:r>
              <a:rPr lang="sv-SE" sz="1050" dirty="0">
                <a:latin typeface="+mj-lt"/>
              </a:rPr>
              <a:t>Svenska kraftnät</a:t>
            </a:r>
          </a:p>
        </p:txBody>
      </p:sp>
      <p:sp>
        <p:nvSpPr>
          <p:cNvPr id="25" name="Bild 6">
            <a:extLst>
              <a:ext uri="{FF2B5EF4-FFF2-40B4-BE49-F238E27FC236}">
                <a16:creationId xmlns:a16="http://schemas.microsoft.com/office/drawing/2014/main" id="{8C0DDEDC-CF13-E615-413E-45FC74DE8359}"/>
              </a:ext>
            </a:extLst>
          </p:cNvPr>
          <p:cNvSpPr/>
          <p:nvPr/>
        </p:nvSpPr>
        <p:spPr>
          <a:xfrm flipH="1">
            <a:off x="7245189" y="1895002"/>
            <a:ext cx="2023979"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FINANSIELLA TJÄNSTER</a:t>
            </a:r>
          </a:p>
        </p:txBody>
      </p:sp>
      <p:sp>
        <p:nvSpPr>
          <p:cNvPr id="26" name="Bild 8">
            <a:extLst>
              <a:ext uri="{FF2B5EF4-FFF2-40B4-BE49-F238E27FC236}">
                <a16:creationId xmlns:a16="http://schemas.microsoft.com/office/drawing/2014/main" id="{96161C75-9A90-06CF-D559-6F0B6812AE19}"/>
              </a:ext>
            </a:extLst>
          </p:cNvPr>
          <p:cNvSpPr/>
          <p:nvPr/>
        </p:nvSpPr>
        <p:spPr>
          <a:xfrm flipH="1">
            <a:off x="7245189" y="2343083"/>
            <a:ext cx="2034128" cy="222835"/>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Finansinspektionen</a:t>
            </a:r>
          </a:p>
        </p:txBody>
      </p:sp>
      <p:sp>
        <p:nvSpPr>
          <p:cNvPr id="27" name="Bild 10">
            <a:extLst>
              <a:ext uri="{FF2B5EF4-FFF2-40B4-BE49-F238E27FC236}">
                <a16:creationId xmlns:a16="http://schemas.microsoft.com/office/drawing/2014/main" id="{3D2D8631-9EF5-0DF9-9B3F-9D76625310AB}"/>
              </a:ext>
            </a:extLst>
          </p:cNvPr>
          <p:cNvSpPr/>
          <p:nvPr/>
        </p:nvSpPr>
        <p:spPr>
          <a:xfrm flipH="1">
            <a:off x="7245445" y="2622481"/>
            <a:ext cx="2033867" cy="96105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Riksgälden</a:t>
            </a:r>
          </a:p>
          <a:p>
            <a:pPr algn="ctr">
              <a:spcAft>
                <a:spcPts val="100"/>
              </a:spcAft>
            </a:pPr>
            <a:r>
              <a:rPr lang="sv-SE" sz="1050" dirty="0">
                <a:latin typeface="+mj-lt"/>
              </a:rPr>
              <a:t>Riksbanken*</a:t>
            </a:r>
          </a:p>
        </p:txBody>
      </p:sp>
      <p:sp>
        <p:nvSpPr>
          <p:cNvPr id="28" name="Bild 6">
            <a:extLst>
              <a:ext uri="{FF2B5EF4-FFF2-40B4-BE49-F238E27FC236}">
                <a16:creationId xmlns:a16="http://schemas.microsoft.com/office/drawing/2014/main" id="{68655BDE-41B3-26B5-1E6E-377FE19C8DD8}"/>
              </a:ext>
            </a:extLst>
          </p:cNvPr>
          <p:cNvSpPr/>
          <p:nvPr/>
        </p:nvSpPr>
        <p:spPr>
          <a:xfrm flipH="1">
            <a:off x="9509284" y="1895002"/>
            <a:ext cx="1941444"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FÖRSÖRJNING </a:t>
            </a:r>
            <a:br>
              <a:rPr lang="sv-SE" sz="1100" dirty="0">
                <a:solidFill>
                  <a:schemeClr val="bg1"/>
                </a:solidFill>
                <a:latin typeface="+mj-lt"/>
              </a:rPr>
            </a:br>
            <a:r>
              <a:rPr lang="sv-SE" sz="1100" dirty="0" smtClean="0">
                <a:solidFill>
                  <a:schemeClr val="bg1"/>
                </a:solidFill>
                <a:latin typeface="+mj-lt"/>
              </a:rPr>
              <a:t>AV</a:t>
            </a:r>
            <a:r>
              <a:rPr lang="sv-SE" sz="1100" dirty="0" smtClean="0">
                <a:solidFill>
                  <a:schemeClr val="bg1"/>
                </a:solidFill>
                <a:latin typeface="+mj-lt"/>
              </a:rPr>
              <a:t> </a:t>
            </a:r>
            <a:r>
              <a:rPr lang="sv-SE" sz="1100" dirty="0">
                <a:solidFill>
                  <a:schemeClr val="bg1"/>
                </a:solidFill>
                <a:latin typeface="+mj-lt"/>
              </a:rPr>
              <a:t>GRUNDDATA</a:t>
            </a:r>
          </a:p>
        </p:txBody>
      </p:sp>
      <p:sp>
        <p:nvSpPr>
          <p:cNvPr id="29" name="Bild 8">
            <a:extLst>
              <a:ext uri="{FF2B5EF4-FFF2-40B4-BE49-F238E27FC236}">
                <a16:creationId xmlns:a16="http://schemas.microsoft.com/office/drawing/2014/main" id="{F04158A3-FBCD-7E51-7A7A-29A518AA2ED3}"/>
              </a:ext>
            </a:extLst>
          </p:cNvPr>
          <p:cNvSpPr/>
          <p:nvPr/>
        </p:nvSpPr>
        <p:spPr>
          <a:xfrm flipH="1">
            <a:off x="9513241" y="2338866"/>
            <a:ext cx="2029910" cy="222836"/>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Skatteverket</a:t>
            </a:r>
          </a:p>
        </p:txBody>
      </p:sp>
      <p:sp>
        <p:nvSpPr>
          <p:cNvPr id="30" name="Bild 10">
            <a:extLst>
              <a:ext uri="{FF2B5EF4-FFF2-40B4-BE49-F238E27FC236}">
                <a16:creationId xmlns:a16="http://schemas.microsoft.com/office/drawing/2014/main" id="{E7975BE2-78F6-8B8B-C535-8F10DAD9B30E}"/>
              </a:ext>
            </a:extLst>
          </p:cNvPr>
          <p:cNvSpPr/>
          <p:nvPr/>
        </p:nvSpPr>
        <p:spPr>
          <a:xfrm flipH="1">
            <a:off x="9513456" y="2622481"/>
            <a:ext cx="2028824" cy="96105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Bolagsverket</a:t>
            </a:r>
          </a:p>
          <a:p>
            <a:pPr algn="ctr">
              <a:spcAft>
                <a:spcPts val="100"/>
              </a:spcAft>
            </a:pPr>
            <a:r>
              <a:rPr lang="sv-SE" sz="1050" dirty="0">
                <a:latin typeface="+mj-lt"/>
              </a:rPr>
              <a:t>Lantmäteriet</a:t>
            </a:r>
          </a:p>
          <a:p>
            <a:pPr algn="ctr">
              <a:spcAft>
                <a:spcPts val="100"/>
              </a:spcAft>
            </a:pPr>
            <a:r>
              <a:rPr lang="sv-SE" sz="1050" dirty="0">
                <a:latin typeface="+mj-lt"/>
              </a:rPr>
              <a:t>Myndigheten för </a:t>
            </a:r>
            <a:br>
              <a:rPr lang="sv-SE" sz="1050" dirty="0">
                <a:latin typeface="+mj-lt"/>
              </a:rPr>
            </a:br>
            <a:r>
              <a:rPr lang="sv-SE" sz="1050" dirty="0">
                <a:latin typeface="+mj-lt"/>
              </a:rPr>
              <a:t>digital förvaltning</a:t>
            </a:r>
          </a:p>
        </p:txBody>
      </p:sp>
      <p:sp>
        <p:nvSpPr>
          <p:cNvPr id="31" name="Bild 6">
            <a:extLst>
              <a:ext uri="{FF2B5EF4-FFF2-40B4-BE49-F238E27FC236}">
                <a16:creationId xmlns:a16="http://schemas.microsoft.com/office/drawing/2014/main" id="{D21B46B0-A750-C9D6-DEFE-19C929EB22E0}"/>
              </a:ext>
            </a:extLst>
          </p:cNvPr>
          <p:cNvSpPr/>
          <p:nvPr/>
        </p:nvSpPr>
        <p:spPr>
          <a:xfrm>
            <a:off x="541253" y="4255175"/>
            <a:ext cx="1940177" cy="425431"/>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HÄLSA, VÅRD </a:t>
            </a:r>
            <a:br>
              <a:rPr lang="sv-SE" sz="1100" dirty="0">
                <a:solidFill>
                  <a:schemeClr val="bg1"/>
                </a:solidFill>
                <a:latin typeface="+mj-lt"/>
              </a:rPr>
            </a:br>
            <a:r>
              <a:rPr lang="sv-SE" sz="1100" dirty="0">
                <a:solidFill>
                  <a:schemeClr val="bg1"/>
                </a:solidFill>
                <a:latin typeface="+mj-lt"/>
              </a:rPr>
              <a:t>OCH OMSORG</a:t>
            </a:r>
          </a:p>
        </p:txBody>
      </p:sp>
      <p:sp>
        <p:nvSpPr>
          <p:cNvPr id="32" name="Bild 8">
            <a:extLst>
              <a:ext uri="{FF2B5EF4-FFF2-40B4-BE49-F238E27FC236}">
                <a16:creationId xmlns:a16="http://schemas.microsoft.com/office/drawing/2014/main" id="{F1782894-2890-A5E1-EE5A-67A1668976F1}"/>
              </a:ext>
            </a:extLst>
          </p:cNvPr>
          <p:cNvSpPr/>
          <p:nvPr/>
        </p:nvSpPr>
        <p:spPr>
          <a:xfrm>
            <a:off x="448582" y="4727753"/>
            <a:ext cx="2028587" cy="207894"/>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Socialstyrelsen</a:t>
            </a:r>
          </a:p>
        </p:txBody>
      </p:sp>
      <p:sp>
        <p:nvSpPr>
          <p:cNvPr id="33" name="Bild 10">
            <a:extLst>
              <a:ext uri="{FF2B5EF4-FFF2-40B4-BE49-F238E27FC236}">
                <a16:creationId xmlns:a16="http://schemas.microsoft.com/office/drawing/2014/main" id="{8AE3F0AA-664E-A4BD-8C7D-1FC098688475}"/>
              </a:ext>
            </a:extLst>
          </p:cNvPr>
          <p:cNvSpPr/>
          <p:nvPr/>
        </p:nvSpPr>
        <p:spPr>
          <a:xfrm>
            <a:off x="449126" y="4982795"/>
            <a:ext cx="2027501" cy="114489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E-hälsomyndigheten</a:t>
            </a:r>
          </a:p>
          <a:p>
            <a:pPr algn="ctr">
              <a:spcAft>
                <a:spcPts val="100"/>
              </a:spcAft>
            </a:pPr>
            <a:r>
              <a:rPr lang="sv-SE" sz="1050" dirty="0">
                <a:latin typeface="+mj-lt"/>
              </a:rPr>
              <a:t>Folkhälsomyndigheten</a:t>
            </a:r>
          </a:p>
          <a:p>
            <a:pPr algn="ctr">
              <a:spcAft>
                <a:spcPts val="100"/>
              </a:spcAft>
            </a:pPr>
            <a:r>
              <a:rPr lang="sv-SE" sz="1050" dirty="0">
                <a:latin typeface="+mj-lt"/>
              </a:rPr>
              <a:t>Läkemedelsverket</a:t>
            </a:r>
          </a:p>
        </p:txBody>
      </p:sp>
      <p:sp>
        <p:nvSpPr>
          <p:cNvPr id="34" name="Bild 6">
            <a:extLst>
              <a:ext uri="{FF2B5EF4-FFF2-40B4-BE49-F238E27FC236}">
                <a16:creationId xmlns:a16="http://schemas.microsoft.com/office/drawing/2014/main" id="{B700243B-5B6C-FBCD-17B2-9EF7D093E8AB}"/>
              </a:ext>
            </a:extLst>
          </p:cNvPr>
          <p:cNvSpPr/>
          <p:nvPr/>
        </p:nvSpPr>
        <p:spPr>
          <a:xfrm flipH="1">
            <a:off x="2717862" y="4255176"/>
            <a:ext cx="2019201"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LIVSMEDELSFÖRSÖRJNING OCH DRICKSVATTEN</a:t>
            </a:r>
          </a:p>
        </p:txBody>
      </p:sp>
      <p:sp>
        <p:nvSpPr>
          <p:cNvPr id="35" name="Bild 8">
            <a:extLst>
              <a:ext uri="{FF2B5EF4-FFF2-40B4-BE49-F238E27FC236}">
                <a16:creationId xmlns:a16="http://schemas.microsoft.com/office/drawing/2014/main" id="{82B70081-EA47-9568-7103-7A0CE0F04698}"/>
              </a:ext>
            </a:extLst>
          </p:cNvPr>
          <p:cNvSpPr/>
          <p:nvPr/>
        </p:nvSpPr>
        <p:spPr>
          <a:xfrm flipH="1">
            <a:off x="2712798" y="4727754"/>
            <a:ext cx="2029326" cy="207894"/>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Livsmedelsverket</a:t>
            </a:r>
          </a:p>
        </p:txBody>
      </p:sp>
      <p:sp>
        <p:nvSpPr>
          <p:cNvPr id="36" name="Bild 10">
            <a:extLst>
              <a:ext uri="{FF2B5EF4-FFF2-40B4-BE49-F238E27FC236}">
                <a16:creationId xmlns:a16="http://schemas.microsoft.com/office/drawing/2014/main" id="{99C4499E-3A90-FFC6-20EA-AF431DCC6FBC}"/>
              </a:ext>
            </a:extLst>
          </p:cNvPr>
          <p:cNvSpPr/>
          <p:nvPr/>
        </p:nvSpPr>
        <p:spPr>
          <a:xfrm flipH="1">
            <a:off x="2718119" y="4982794"/>
            <a:ext cx="2029065" cy="114316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Jordbruksverket</a:t>
            </a:r>
          </a:p>
          <a:p>
            <a:pPr algn="ctr">
              <a:spcAft>
                <a:spcPts val="100"/>
              </a:spcAft>
            </a:pPr>
            <a:r>
              <a:rPr lang="sv-SE" sz="1050" dirty="0">
                <a:latin typeface="+mj-lt"/>
              </a:rPr>
              <a:t>Länsstyrelserna</a:t>
            </a:r>
          </a:p>
          <a:p>
            <a:pPr algn="ctr">
              <a:spcAft>
                <a:spcPts val="100"/>
              </a:spcAft>
            </a:pPr>
            <a:r>
              <a:rPr lang="sv-SE" sz="1050" dirty="0">
                <a:latin typeface="+mj-lt"/>
              </a:rPr>
              <a:t>Naturvårdsverket</a:t>
            </a:r>
          </a:p>
          <a:p>
            <a:pPr algn="ctr">
              <a:spcAft>
                <a:spcPts val="100"/>
              </a:spcAft>
            </a:pPr>
            <a:r>
              <a:rPr lang="sv-SE" sz="1050" dirty="0">
                <a:latin typeface="+mj-lt"/>
              </a:rPr>
              <a:t>Statens veterinär-</a:t>
            </a:r>
            <a:br>
              <a:rPr lang="sv-SE" sz="1050" dirty="0">
                <a:latin typeface="+mj-lt"/>
              </a:rPr>
            </a:br>
            <a:r>
              <a:rPr lang="sv-SE" sz="1050" dirty="0">
                <a:latin typeface="+mj-lt"/>
              </a:rPr>
              <a:t>medicinska anstalt</a:t>
            </a:r>
          </a:p>
        </p:txBody>
      </p:sp>
      <p:sp>
        <p:nvSpPr>
          <p:cNvPr id="37" name="Bild 6">
            <a:extLst>
              <a:ext uri="{FF2B5EF4-FFF2-40B4-BE49-F238E27FC236}">
                <a16:creationId xmlns:a16="http://schemas.microsoft.com/office/drawing/2014/main" id="{A16D091C-4599-C37C-C9EE-ACF354823176}"/>
              </a:ext>
            </a:extLst>
          </p:cNvPr>
          <p:cNvSpPr/>
          <p:nvPr/>
        </p:nvSpPr>
        <p:spPr>
          <a:xfrm flipH="1">
            <a:off x="4978553" y="4255176"/>
            <a:ext cx="2033118"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ORDNING OCH SÄKERHET</a:t>
            </a:r>
          </a:p>
        </p:txBody>
      </p:sp>
      <p:sp>
        <p:nvSpPr>
          <p:cNvPr id="38" name="Bild 8">
            <a:extLst>
              <a:ext uri="{FF2B5EF4-FFF2-40B4-BE49-F238E27FC236}">
                <a16:creationId xmlns:a16="http://schemas.microsoft.com/office/drawing/2014/main" id="{024F0303-C8E6-FD94-7B3F-1C41293182A1}"/>
              </a:ext>
            </a:extLst>
          </p:cNvPr>
          <p:cNvSpPr/>
          <p:nvPr/>
        </p:nvSpPr>
        <p:spPr>
          <a:xfrm flipH="1">
            <a:off x="4978553" y="4729496"/>
            <a:ext cx="2034129" cy="206151"/>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Polismyndigheten</a:t>
            </a:r>
          </a:p>
        </p:txBody>
      </p:sp>
      <p:sp>
        <p:nvSpPr>
          <p:cNvPr id="39" name="Bild 10">
            <a:extLst>
              <a:ext uri="{FF2B5EF4-FFF2-40B4-BE49-F238E27FC236}">
                <a16:creationId xmlns:a16="http://schemas.microsoft.com/office/drawing/2014/main" id="{F43F901D-F901-F677-5AEA-3BD130D93803}"/>
              </a:ext>
            </a:extLst>
          </p:cNvPr>
          <p:cNvSpPr/>
          <p:nvPr/>
        </p:nvSpPr>
        <p:spPr>
          <a:xfrm flipH="1">
            <a:off x="4978813" y="4982793"/>
            <a:ext cx="2033868" cy="1143160"/>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Kriminalvården</a:t>
            </a:r>
          </a:p>
          <a:p>
            <a:pPr algn="ctr">
              <a:spcAft>
                <a:spcPts val="100"/>
              </a:spcAft>
            </a:pPr>
            <a:r>
              <a:rPr lang="sv-SE" sz="1050" dirty="0">
                <a:latin typeface="+mj-lt"/>
              </a:rPr>
              <a:t>Kustbevakningen</a:t>
            </a:r>
          </a:p>
          <a:p>
            <a:pPr algn="ctr">
              <a:spcAft>
                <a:spcPts val="100"/>
              </a:spcAft>
            </a:pPr>
            <a:r>
              <a:rPr lang="sv-SE" sz="1050" dirty="0">
                <a:latin typeface="+mj-lt"/>
              </a:rPr>
              <a:t>Säkerhetspolisen</a:t>
            </a:r>
          </a:p>
          <a:p>
            <a:pPr algn="ctr">
              <a:spcAft>
                <a:spcPts val="100"/>
              </a:spcAft>
            </a:pPr>
            <a:r>
              <a:rPr lang="sv-SE" sz="1050" dirty="0">
                <a:latin typeface="+mj-lt"/>
              </a:rPr>
              <a:t>Tullverket</a:t>
            </a:r>
          </a:p>
          <a:p>
            <a:pPr algn="ctr">
              <a:spcAft>
                <a:spcPts val="100"/>
              </a:spcAft>
            </a:pPr>
            <a:r>
              <a:rPr lang="sv-SE" sz="1050" dirty="0">
                <a:latin typeface="+mj-lt"/>
              </a:rPr>
              <a:t>Åklagarmyndigheten</a:t>
            </a:r>
          </a:p>
          <a:p>
            <a:pPr algn="ctr">
              <a:spcAft>
                <a:spcPts val="100"/>
              </a:spcAft>
            </a:pPr>
            <a:r>
              <a:rPr lang="sv-SE" sz="1050" dirty="0">
                <a:latin typeface="+mj-lt"/>
              </a:rPr>
              <a:t>Domstolsverket</a:t>
            </a:r>
          </a:p>
        </p:txBody>
      </p:sp>
      <p:sp>
        <p:nvSpPr>
          <p:cNvPr id="40" name="Bild 6">
            <a:extLst>
              <a:ext uri="{FF2B5EF4-FFF2-40B4-BE49-F238E27FC236}">
                <a16:creationId xmlns:a16="http://schemas.microsoft.com/office/drawing/2014/main" id="{F2DF8A4B-5282-8685-B2D9-6130B4E31FF1}"/>
              </a:ext>
            </a:extLst>
          </p:cNvPr>
          <p:cNvSpPr/>
          <p:nvPr/>
        </p:nvSpPr>
        <p:spPr>
          <a:xfrm flipH="1">
            <a:off x="7244049" y="4255176"/>
            <a:ext cx="2023720"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950" spc="-10" dirty="0">
                <a:solidFill>
                  <a:schemeClr val="bg1"/>
                </a:solidFill>
                <a:latin typeface="+mj-lt"/>
              </a:rPr>
              <a:t>RÄDDNINGSTJÄNST OCH SKYDD </a:t>
            </a:r>
            <a:r>
              <a:rPr lang="sv-SE" sz="950" dirty="0">
                <a:solidFill>
                  <a:schemeClr val="bg1"/>
                </a:solidFill>
                <a:latin typeface="+mj-lt"/>
              </a:rPr>
              <a:t>AV CIVILBEFOLKNINGEN</a:t>
            </a:r>
          </a:p>
        </p:txBody>
      </p:sp>
      <p:sp>
        <p:nvSpPr>
          <p:cNvPr id="41" name="Bild 8">
            <a:extLst>
              <a:ext uri="{FF2B5EF4-FFF2-40B4-BE49-F238E27FC236}">
                <a16:creationId xmlns:a16="http://schemas.microsoft.com/office/drawing/2014/main" id="{288F58AF-52D2-106C-43D0-7AE753ADB280}"/>
              </a:ext>
            </a:extLst>
          </p:cNvPr>
          <p:cNvSpPr/>
          <p:nvPr/>
        </p:nvSpPr>
        <p:spPr>
          <a:xfrm flipH="1">
            <a:off x="7244049" y="4727753"/>
            <a:ext cx="2033867" cy="206151"/>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MSB</a:t>
            </a:r>
          </a:p>
        </p:txBody>
      </p:sp>
      <p:sp>
        <p:nvSpPr>
          <p:cNvPr id="42" name="Bild 10">
            <a:extLst>
              <a:ext uri="{FF2B5EF4-FFF2-40B4-BE49-F238E27FC236}">
                <a16:creationId xmlns:a16="http://schemas.microsoft.com/office/drawing/2014/main" id="{94436100-9DEE-944E-7B89-45E3A997EFB9}"/>
              </a:ext>
            </a:extLst>
          </p:cNvPr>
          <p:cNvSpPr/>
          <p:nvPr/>
        </p:nvSpPr>
        <p:spPr>
          <a:xfrm flipH="1">
            <a:off x="7244306" y="4981052"/>
            <a:ext cx="2033606" cy="114489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Kustbevakningen</a:t>
            </a:r>
          </a:p>
          <a:p>
            <a:pPr algn="ctr">
              <a:spcAft>
                <a:spcPts val="100"/>
              </a:spcAft>
            </a:pPr>
            <a:r>
              <a:rPr lang="sv-SE" sz="1050" dirty="0">
                <a:latin typeface="+mj-lt"/>
              </a:rPr>
              <a:t>Länsstyrelserna</a:t>
            </a:r>
          </a:p>
          <a:p>
            <a:pPr algn="ctr">
              <a:spcAft>
                <a:spcPts val="100"/>
              </a:spcAft>
            </a:pPr>
            <a:r>
              <a:rPr lang="sv-SE" sz="1050" dirty="0">
                <a:latin typeface="+mj-lt"/>
              </a:rPr>
              <a:t>Polismyndigheten</a:t>
            </a:r>
          </a:p>
          <a:p>
            <a:pPr algn="ctr">
              <a:spcAft>
                <a:spcPts val="100"/>
              </a:spcAft>
            </a:pPr>
            <a:r>
              <a:rPr lang="sv-SE" sz="1050" dirty="0">
                <a:latin typeface="+mj-lt"/>
              </a:rPr>
              <a:t>Sjöfartsverket</a:t>
            </a:r>
          </a:p>
          <a:p>
            <a:pPr algn="ctr">
              <a:spcAft>
                <a:spcPts val="100"/>
              </a:spcAft>
            </a:pPr>
            <a:r>
              <a:rPr lang="sv-SE" sz="1050" dirty="0">
                <a:latin typeface="+mj-lt"/>
              </a:rPr>
              <a:t>SMHI</a:t>
            </a:r>
          </a:p>
          <a:p>
            <a:pPr algn="ctr">
              <a:spcAft>
                <a:spcPts val="100"/>
              </a:spcAft>
            </a:pPr>
            <a:r>
              <a:rPr lang="sv-SE" sz="1050" spc="-20" dirty="0">
                <a:latin typeface="+mj-lt"/>
              </a:rPr>
              <a:t>Strålsäkerhetsmyndigheten</a:t>
            </a:r>
          </a:p>
        </p:txBody>
      </p:sp>
      <p:sp>
        <p:nvSpPr>
          <p:cNvPr id="43" name="Bild 6">
            <a:extLst>
              <a:ext uri="{FF2B5EF4-FFF2-40B4-BE49-F238E27FC236}">
                <a16:creationId xmlns:a16="http://schemas.microsoft.com/office/drawing/2014/main" id="{35FC2546-A510-D6D5-1526-A2B34CE8C342}"/>
              </a:ext>
            </a:extLst>
          </p:cNvPr>
          <p:cNvSpPr/>
          <p:nvPr/>
        </p:nvSpPr>
        <p:spPr>
          <a:xfrm flipH="1">
            <a:off x="9509285" y="4255176"/>
            <a:ext cx="1945228"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100" dirty="0">
                <a:solidFill>
                  <a:schemeClr val="bg1"/>
                </a:solidFill>
                <a:latin typeface="+mj-lt"/>
              </a:rPr>
              <a:t>TRANSPORTER</a:t>
            </a:r>
          </a:p>
        </p:txBody>
      </p:sp>
      <p:sp>
        <p:nvSpPr>
          <p:cNvPr id="44" name="Bild 8">
            <a:extLst>
              <a:ext uri="{FF2B5EF4-FFF2-40B4-BE49-F238E27FC236}">
                <a16:creationId xmlns:a16="http://schemas.microsoft.com/office/drawing/2014/main" id="{5A606D37-9D77-4616-522F-09463B4308C8}"/>
              </a:ext>
            </a:extLst>
          </p:cNvPr>
          <p:cNvSpPr/>
          <p:nvPr/>
        </p:nvSpPr>
        <p:spPr>
          <a:xfrm flipH="1">
            <a:off x="9509284" y="4727348"/>
            <a:ext cx="2033867" cy="206151"/>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Trafikverket</a:t>
            </a:r>
          </a:p>
        </p:txBody>
      </p:sp>
      <p:sp>
        <p:nvSpPr>
          <p:cNvPr id="45" name="Bild 10">
            <a:extLst>
              <a:ext uri="{FF2B5EF4-FFF2-40B4-BE49-F238E27FC236}">
                <a16:creationId xmlns:a16="http://schemas.microsoft.com/office/drawing/2014/main" id="{C8957161-C347-1ECF-299A-5B0956774D96}"/>
              </a:ext>
            </a:extLst>
          </p:cNvPr>
          <p:cNvSpPr/>
          <p:nvPr/>
        </p:nvSpPr>
        <p:spPr>
          <a:xfrm flipH="1">
            <a:off x="9509535" y="4982794"/>
            <a:ext cx="2032779" cy="114315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Luftfartsverket</a:t>
            </a:r>
          </a:p>
          <a:p>
            <a:pPr algn="ctr">
              <a:spcAft>
                <a:spcPts val="100"/>
              </a:spcAft>
            </a:pPr>
            <a:r>
              <a:rPr lang="sv-SE" sz="1050" dirty="0">
                <a:latin typeface="+mj-lt"/>
              </a:rPr>
              <a:t>Sjöfartsverket</a:t>
            </a:r>
          </a:p>
          <a:p>
            <a:pPr algn="ctr">
              <a:spcAft>
                <a:spcPts val="100"/>
              </a:spcAft>
            </a:pPr>
            <a:r>
              <a:rPr lang="sv-SE" sz="1050" dirty="0">
                <a:latin typeface="+mj-lt"/>
              </a:rPr>
              <a:t>Transportstyrelsen</a:t>
            </a:r>
          </a:p>
        </p:txBody>
      </p:sp>
      <p:pic>
        <p:nvPicPr>
          <p:cNvPr id="48" name="Bild 47">
            <a:extLst>
              <a:ext uri="{FF2B5EF4-FFF2-40B4-BE49-F238E27FC236}">
                <a16:creationId xmlns:a16="http://schemas.microsoft.com/office/drawing/2014/main" id="{BCE0AEDF-BEC5-01D1-5698-D8A79DC5A65B}"/>
              </a:ext>
              <a:ext uri="{C183D7F6-B498-43B3-948B-1728B52AA6E4}">
                <adec:decorative xmlns="" xmlns:adec="http://schemas.microsoft.com/office/drawing/2017/decorative" val="1"/>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7481727" y="3619265"/>
            <a:ext cx="1504619" cy="640263"/>
          </a:xfrm>
          <a:prstGeom prst="rect">
            <a:avLst/>
          </a:prstGeom>
        </p:spPr>
      </p:pic>
      <p:pic>
        <p:nvPicPr>
          <p:cNvPr id="50" name="Bild 49">
            <a:extLst>
              <a:ext uri="{FF2B5EF4-FFF2-40B4-BE49-F238E27FC236}">
                <a16:creationId xmlns:a16="http://schemas.microsoft.com/office/drawing/2014/main" id="{2E5BAE7E-4593-BBA5-5017-22D09CFFC430}"/>
              </a:ext>
              <a:ext uri="{C183D7F6-B498-43B3-948B-1728B52AA6E4}">
                <adec:decorative xmlns="" xmlns:adec="http://schemas.microsoft.com/office/drawing/2017/decorative" val="1"/>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2012381" y="-232452"/>
            <a:ext cx="4152514" cy="2275232"/>
          </a:xfrm>
          <a:prstGeom prst="rect">
            <a:avLst/>
          </a:prstGeom>
        </p:spPr>
      </p:pic>
      <p:pic>
        <p:nvPicPr>
          <p:cNvPr id="52" name="Bild 51">
            <a:extLst>
              <a:ext uri="{FF2B5EF4-FFF2-40B4-BE49-F238E27FC236}">
                <a16:creationId xmlns:a16="http://schemas.microsoft.com/office/drawing/2014/main" id="{397B4620-5066-DADB-A933-80306889749C}"/>
              </a:ext>
              <a:ext uri="{C183D7F6-B498-43B3-948B-1728B52AA6E4}">
                <adec:decorative xmlns="" xmlns:adec="http://schemas.microsoft.com/office/drawing/2017/decorative" val="1"/>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10059687" y="1512733"/>
            <a:ext cx="925699" cy="386555"/>
          </a:xfrm>
          <a:prstGeom prst="rect">
            <a:avLst/>
          </a:prstGeom>
        </p:spPr>
      </p:pic>
      <p:sp>
        <p:nvSpPr>
          <p:cNvPr id="4" name="Platshållare för innehåll 7">
            <a:extLst>
              <a:ext uri="{FF2B5EF4-FFF2-40B4-BE49-F238E27FC236}">
                <a16:creationId xmlns:a16="http://schemas.microsoft.com/office/drawing/2014/main" id="{D720BB84-2F3F-B2DE-9000-DF8CA0174D6E}"/>
              </a:ext>
            </a:extLst>
          </p:cNvPr>
          <p:cNvSpPr txBox="1">
            <a:spLocks/>
          </p:cNvSpPr>
          <p:nvPr/>
        </p:nvSpPr>
        <p:spPr>
          <a:xfrm>
            <a:off x="446519" y="6232919"/>
            <a:ext cx="6558554" cy="425430"/>
          </a:xfrm>
          <a:prstGeom prst="rect">
            <a:avLst/>
          </a:prstGeom>
          <a:ln>
            <a:solidFill>
              <a:srgbClr val="822757"/>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050" dirty="0">
                <a:effectLst/>
                <a:latin typeface="Century Gothic" panose="020B0502020202020204" pitchFamily="34" charset="0"/>
              </a:rPr>
              <a:t>Sektorsansvarig myndighet har i uppgift att leda arbetet med att samordna åtgärder, driva på och stödja arbetet inom sektorn, verka för samverkan och samordning med andra aktörer.</a:t>
            </a:r>
          </a:p>
        </p:txBody>
      </p:sp>
      <p:sp>
        <p:nvSpPr>
          <p:cNvPr id="5" name="Rektangel 4"/>
          <p:cNvSpPr/>
          <p:nvPr/>
        </p:nvSpPr>
        <p:spPr>
          <a:xfrm>
            <a:off x="7166856" y="6217425"/>
            <a:ext cx="3744685" cy="415498"/>
          </a:xfrm>
          <a:prstGeom prst="rect">
            <a:avLst/>
          </a:prstGeom>
        </p:spPr>
        <p:txBody>
          <a:bodyPr wrap="square">
            <a:spAutoFit/>
          </a:bodyPr>
          <a:lstStyle/>
          <a:p>
            <a:r>
              <a:rPr lang="sv-SE" sz="1050" dirty="0">
                <a:solidFill>
                  <a:srgbClr val="000000"/>
                </a:solidFill>
                <a:latin typeface="Century Gothic" panose="020B0502020202020204" pitchFamily="34" charset="0"/>
                <a:cs typeface="Arial" panose="020B0604020202020204" pitchFamily="34" charset="0"/>
              </a:rPr>
              <a:t>* Riksbanken ingår inte formellt i sektorn men deltar i arbetet då de är en myndighet under Riksdagen.</a:t>
            </a:r>
          </a:p>
        </p:txBody>
      </p:sp>
    </p:spTree>
    <p:extLst>
      <p:ext uri="{BB962C8B-B14F-4D97-AF65-F5344CB8AC3E}">
        <p14:creationId xmlns:p14="http://schemas.microsoft.com/office/powerpoint/2010/main" val="360481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F976C6-E0FD-12C9-5634-79ADC845E2B0}"/>
              </a:ext>
            </a:extLst>
          </p:cNvPr>
          <p:cNvSpPr>
            <a:spLocks noGrp="1"/>
          </p:cNvSpPr>
          <p:nvPr>
            <p:ph type="title"/>
          </p:nvPr>
        </p:nvSpPr>
        <p:spPr>
          <a:xfrm>
            <a:off x="1211243" y="674596"/>
            <a:ext cx="9929508" cy="516224"/>
          </a:xfrm>
        </p:spPr>
        <p:txBody>
          <a:bodyPr/>
          <a:lstStyle/>
          <a:p>
            <a:r>
              <a:rPr lang="sv-SE" dirty="0"/>
              <a:t>ANDRA VIKTIGA OMRÅDEN FÖR BEREDSKAP</a:t>
            </a:r>
          </a:p>
        </p:txBody>
      </p:sp>
      <p:pic>
        <p:nvPicPr>
          <p:cNvPr id="4" name="Bild 3">
            <a:extLst>
              <a:ext uri="{FF2B5EF4-FFF2-40B4-BE49-F238E27FC236}">
                <a16:creationId xmlns:a16="http://schemas.microsoft.com/office/drawing/2014/main" id="{610CB1DA-4D20-5F31-3914-349105F2016C}"/>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pic>
        <p:nvPicPr>
          <p:cNvPr id="2" name="Bildobjekt 1">
            <a:extLst>
              <a:ext uri="{FF2B5EF4-FFF2-40B4-BE49-F238E27FC236}">
                <a16:creationId xmlns:a16="http://schemas.microsoft.com/office/drawing/2014/main" id="{FF083C14-AC60-E527-FEB7-94C2B7935664}"/>
              </a:ext>
              <a:ext uri="{C183D7F6-B498-43B3-948B-1728B52AA6E4}">
                <adec:decorative xmlns=""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88" r="5447" b="47734"/>
          <a:stretch/>
        </p:blipFill>
        <p:spPr>
          <a:xfrm>
            <a:off x="3728569" y="1787257"/>
            <a:ext cx="4299441" cy="1056891"/>
          </a:xfrm>
          <a:prstGeom prst="rect">
            <a:avLst/>
          </a:prstGeom>
        </p:spPr>
      </p:pic>
      <p:sp>
        <p:nvSpPr>
          <p:cNvPr id="5" name="Rektangel 4">
            <a:extLst>
              <a:ext uri="{FF2B5EF4-FFF2-40B4-BE49-F238E27FC236}">
                <a16:creationId xmlns:a16="http://schemas.microsoft.com/office/drawing/2014/main" id="{1B81102A-98DE-800B-40F3-9D759AEE538B}"/>
              </a:ext>
            </a:extLst>
          </p:cNvPr>
          <p:cNvSpPr/>
          <p:nvPr/>
        </p:nvSpPr>
        <p:spPr>
          <a:xfrm>
            <a:off x="3728568" y="2844148"/>
            <a:ext cx="4299442" cy="770206"/>
          </a:xfrm>
          <a:prstGeom prst="rect">
            <a:avLst/>
          </a:prstGeom>
          <a:solidFill>
            <a:srgbClr val="72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pc="50" dirty="0">
                <a:latin typeface="+mj-lt"/>
              </a:rPr>
              <a:t>EXEMPEL PÅ ANDRA VIKTIGA</a:t>
            </a:r>
            <a:br>
              <a:rPr lang="sv-SE" spc="50" dirty="0">
                <a:latin typeface="+mj-lt"/>
              </a:rPr>
            </a:br>
            <a:r>
              <a:rPr lang="sv-SE" spc="50" dirty="0">
                <a:latin typeface="+mj-lt"/>
              </a:rPr>
              <a:t>OMRÅDEN FÖR BEREDSKAP</a:t>
            </a:r>
          </a:p>
        </p:txBody>
      </p:sp>
      <p:sp>
        <p:nvSpPr>
          <p:cNvPr id="6" name="Rektangel 5">
            <a:extLst>
              <a:ext uri="{FF2B5EF4-FFF2-40B4-BE49-F238E27FC236}">
                <a16:creationId xmlns:a16="http://schemas.microsoft.com/office/drawing/2014/main" id="{B35910E8-11A2-6AC6-384A-DCE47BB0EBE9}"/>
              </a:ext>
            </a:extLst>
          </p:cNvPr>
          <p:cNvSpPr/>
          <p:nvPr/>
        </p:nvSpPr>
        <p:spPr>
          <a:xfrm>
            <a:off x="3728571" y="3728893"/>
            <a:ext cx="4299442" cy="18270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sv-SE" dirty="0">
                <a:solidFill>
                  <a:schemeClr val="tx1"/>
                </a:solidFill>
                <a:latin typeface="+mj-lt"/>
              </a:rPr>
              <a:t>Cybersäkerhet</a:t>
            </a:r>
          </a:p>
          <a:p>
            <a:pPr algn="ctr">
              <a:lnSpc>
                <a:spcPct val="150000"/>
              </a:lnSpc>
            </a:pPr>
            <a:r>
              <a:rPr lang="sv-SE" dirty="0">
                <a:solidFill>
                  <a:schemeClr val="tx1"/>
                </a:solidFill>
                <a:latin typeface="+mj-lt"/>
              </a:rPr>
              <a:t>Psykologiskt försvar</a:t>
            </a:r>
          </a:p>
          <a:p>
            <a:pPr algn="ctr">
              <a:lnSpc>
                <a:spcPct val="150000"/>
              </a:lnSpc>
            </a:pPr>
            <a:r>
              <a:rPr lang="sv-SE" dirty="0">
                <a:solidFill>
                  <a:schemeClr val="tx1"/>
                </a:solidFill>
                <a:latin typeface="+mj-lt"/>
              </a:rPr>
              <a:t>Skola och förskola</a:t>
            </a:r>
          </a:p>
          <a:p>
            <a:pPr algn="ctr">
              <a:lnSpc>
                <a:spcPct val="150000"/>
              </a:lnSpc>
            </a:pPr>
            <a:r>
              <a:rPr lang="sv-SE" dirty="0">
                <a:solidFill>
                  <a:schemeClr val="tx1"/>
                </a:solidFill>
                <a:latin typeface="+mj-lt"/>
              </a:rPr>
              <a:t>Migration</a:t>
            </a:r>
          </a:p>
        </p:txBody>
      </p:sp>
    </p:spTree>
    <p:extLst>
      <p:ext uri="{BB962C8B-B14F-4D97-AF65-F5344CB8AC3E}">
        <p14:creationId xmlns:p14="http://schemas.microsoft.com/office/powerpoint/2010/main" val="1768213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5EFCAA-31F4-5929-A477-915793D03195}"/>
              </a:ext>
            </a:extLst>
          </p:cNvPr>
          <p:cNvSpPr>
            <a:spLocks noGrp="1"/>
          </p:cNvSpPr>
          <p:nvPr>
            <p:ph type="title"/>
          </p:nvPr>
        </p:nvSpPr>
        <p:spPr/>
        <p:txBody>
          <a:bodyPr/>
          <a:lstStyle/>
          <a:p>
            <a:r>
              <a:rPr lang="sv-SE" dirty="0"/>
              <a:t>INDELNING I CIVILOMRÅDEN</a:t>
            </a:r>
          </a:p>
        </p:txBody>
      </p:sp>
      <p:pic>
        <p:nvPicPr>
          <p:cNvPr id="5" name="Bild 4">
            <a:extLst>
              <a:ext uri="{FF2B5EF4-FFF2-40B4-BE49-F238E27FC236}">
                <a16:creationId xmlns:a16="http://schemas.microsoft.com/office/drawing/2014/main" id="{9DDDAECD-2D2D-455E-0900-FE1511BA3209}"/>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pic>
        <p:nvPicPr>
          <p:cNvPr id="3" name="Bildobjekt 6">
            <a:extLst>
              <a:ext uri="{FF2B5EF4-FFF2-40B4-BE49-F238E27FC236}">
                <a16:creationId xmlns:a16="http://schemas.microsoft.com/office/drawing/2014/main" id="{3D56BBA9-9CFA-FA52-35D2-1859ECD3B649}"/>
              </a:ext>
              <a:ext uri="{C183D7F6-B498-43B3-948B-1728B52AA6E4}">
                <adec:decorative xmlns="" xmlns:adec="http://schemas.microsoft.com/office/drawing/2017/decorative" val="1"/>
              </a:ext>
            </a:extLst>
          </p:cNvPr>
          <p:cNvPicPr>
            <a:picLocks noChangeAspect="1"/>
          </p:cNvPicPr>
          <p:nvPr/>
        </p:nvPicPr>
        <p:blipFill>
          <a:blip r:embed="rId5">
            <a:alphaModFix amt="50000"/>
          </a:blip>
          <a:stretch>
            <a:fillRect/>
          </a:stretch>
        </p:blipFill>
        <p:spPr>
          <a:xfrm>
            <a:off x="721035" y="2127503"/>
            <a:ext cx="1263716" cy="611628"/>
          </a:xfrm>
          <a:prstGeom prst="rect">
            <a:avLst/>
          </a:prstGeom>
        </p:spPr>
      </p:pic>
      <p:pic>
        <p:nvPicPr>
          <p:cNvPr id="2" name="Bildobjekt 2">
            <a:extLst>
              <a:ext uri="{FF2B5EF4-FFF2-40B4-BE49-F238E27FC236}">
                <a16:creationId xmlns:a16="http://schemas.microsoft.com/office/drawing/2014/main" id="{B4352FC1-4785-32C6-6FC4-3457C1802289}"/>
              </a:ext>
              <a:ext uri="{C183D7F6-B498-43B3-948B-1728B52AA6E4}">
                <adec:decorative xmlns="" xmlns:adec="http://schemas.microsoft.com/office/drawing/2017/decorative" val="1"/>
              </a:ext>
            </a:extLst>
          </p:cNvPr>
          <p:cNvPicPr>
            <a:picLocks noChangeAspect="1"/>
          </p:cNvPicPr>
          <p:nvPr/>
        </p:nvPicPr>
        <p:blipFill>
          <a:blip r:embed="rId6">
            <a:alphaModFix amt="50000"/>
          </a:blip>
          <a:stretch>
            <a:fillRect/>
          </a:stretch>
        </p:blipFill>
        <p:spPr>
          <a:xfrm>
            <a:off x="721034" y="2874827"/>
            <a:ext cx="1548518" cy="631071"/>
          </a:xfrm>
          <a:prstGeom prst="rect">
            <a:avLst/>
          </a:prstGeom>
        </p:spPr>
      </p:pic>
      <p:pic>
        <p:nvPicPr>
          <p:cNvPr id="7" name="Bildobjekt 8" descr="Nivå tre av fem - högre regional nivå.">
            <a:extLst>
              <a:ext uri="{FF2B5EF4-FFF2-40B4-BE49-F238E27FC236}">
                <a16:creationId xmlns:a16="http://schemas.microsoft.com/office/drawing/2014/main" id="{E789C3C8-727E-33E3-69DC-38263B8E5E29}"/>
              </a:ext>
            </a:extLst>
          </p:cNvPr>
          <p:cNvPicPr>
            <a:picLocks noChangeAspect="1"/>
          </p:cNvPicPr>
          <p:nvPr/>
        </p:nvPicPr>
        <p:blipFill>
          <a:blip r:embed="rId7"/>
          <a:stretch>
            <a:fillRect/>
          </a:stretch>
        </p:blipFill>
        <p:spPr>
          <a:xfrm>
            <a:off x="721034" y="3641594"/>
            <a:ext cx="3284911" cy="1172662"/>
          </a:xfrm>
          <a:prstGeom prst="rect">
            <a:avLst/>
          </a:prstGeom>
        </p:spPr>
      </p:pic>
      <p:pic>
        <p:nvPicPr>
          <p:cNvPr id="16" name="Bildobjekt 9">
            <a:extLst>
              <a:ext uri="{FF2B5EF4-FFF2-40B4-BE49-F238E27FC236}">
                <a16:creationId xmlns:a16="http://schemas.microsoft.com/office/drawing/2014/main" id="{AE027CF0-376E-F6D6-1FF0-A5524289EA18}"/>
              </a:ext>
              <a:ext uri="{C183D7F6-B498-43B3-948B-1728B52AA6E4}">
                <adec:decorative xmlns="" xmlns:adec="http://schemas.microsoft.com/office/drawing/2017/decorative" val="1"/>
              </a:ext>
            </a:extLst>
          </p:cNvPr>
          <p:cNvPicPr>
            <a:picLocks noChangeAspect="1"/>
          </p:cNvPicPr>
          <p:nvPr/>
        </p:nvPicPr>
        <p:blipFill>
          <a:blip r:embed="rId8">
            <a:alphaModFix amt="50000"/>
          </a:blip>
          <a:stretch>
            <a:fillRect/>
          </a:stretch>
        </p:blipFill>
        <p:spPr>
          <a:xfrm>
            <a:off x="721034" y="4949952"/>
            <a:ext cx="2083625" cy="679058"/>
          </a:xfrm>
          <a:prstGeom prst="rect">
            <a:avLst/>
          </a:prstGeom>
        </p:spPr>
      </p:pic>
      <p:pic>
        <p:nvPicPr>
          <p:cNvPr id="10" name="Bildobjekt 10">
            <a:extLst>
              <a:ext uri="{FF2B5EF4-FFF2-40B4-BE49-F238E27FC236}">
                <a16:creationId xmlns:a16="http://schemas.microsoft.com/office/drawing/2014/main" id="{6AA2D49E-45C2-CA23-B6B4-620ADC6CF618}"/>
              </a:ext>
              <a:ext uri="{C183D7F6-B498-43B3-948B-1728B52AA6E4}">
                <adec:decorative xmlns="" xmlns:adec="http://schemas.microsoft.com/office/drawing/2017/decorative" val="1"/>
              </a:ext>
            </a:extLst>
          </p:cNvPr>
          <p:cNvPicPr>
            <a:picLocks noChangeAspect="1"/>
          </p:cNvPicPr>
          <p:nvPr/>
        </p:nvPicPr>
        <p:blipFill>
          <a:blip r:embed="rId9">
            <a:alphaModFix amt="50000"/>
          </a:blip>
          <a:stretch>
            <a:fillRect/>
          </a:stretch>
        </p:blipFill>
        <p:spPr>
          <a:xfrm>
            <a:off x="721034" y="5764705"/>
            <a:ext cx="2321780" cy="580088"/>
          </a:xfrm>
          <a:prstGeom prst="rect">
            <a:avLst/>
          </a:prstGeom>
        </p:spPr>
      </p:pic>
      <p:pic>
        <p:nvPicPr>
          <p:cNvPr id="11" name="Bildobjekt 10" descr="Bilden visar en sverigekarta där det är utmärkt 6 civilområden som förkortas CIvo N (Norra), Civo M (Mellersta), Civo V (Västra), Civo Ö (Östra), Civo SÖ (Sydöstra) och CIvos S (Södra). ">
            <a:extLst>
              <a:ext uri="{FF2B5EF4-FFF2-40B4-BE49-F238E27FC236}">
                <a16:creationId xmlns:a16="http://schemas.microsoft.com/office/drawing/2014/main" id="{C98F133F-C88B-30AC-C71F-508F40ECD3D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47008" y="356458"/>
            <a:ext cx="2998694" cy="6191998"/>
          </a:xfrm>
          <a:prstGeom prst="rect">
            <a:avLst/>
          </a:prstGeom>
        </p:spPr>
      </p:pic>
      <p:sp>
        <p:nvSpPr>
          <p:cNvPr id="37" name="Rektangel 36">
            <a:extLst>
              <a:ext uri="{FF2B5EF4-FFF2-40B4-BE49-F238E27FC236}">
                <a16:creationId xmlns:a16="http://schemas.microsoft.com/office/drawing/2014/main" id="{983EC28C-AC52-FDAF-9932-DE6493327AFA}"/>
              </a:ext>
              <a:ext uri="{C183D7F6-B498-43B3-948B-1728B52AA6E4}">
                <adec:decorative xmlns="" xmlns:adec="http://schemas.microsoft.com/office/drawing/2017/decorative" val="1"/>
              </a:ext>
            </a:extLst>
          </p:cNvPr>
          <p:cNvSpPr/>
          <p:nvPr/>
        </p:nvSpPr>
        <p:spPr>
          <a:xfrm>
            <a:off x="9591232" y="1692842"/>
            <a:ext cx="144000" cy="949707"/>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D6CE5B39-E519-2A9A-99C1-6D714D4D9DB1}"/>
              </a:ext>
            </a:extLst>
          </p:cNvPr>
          <p:cNvSpPr/>
          <p:nvPr/>
        </p:nvSpPr>
        <p:spPr>
          <a:xfrm>
            <a:off x="9721163" y="1692842"/>
            <a:ext cx="2393685" cy="9497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NORRA CIVILOMRÅDET</a:t>
            </a:r>
          </a:p>
          <a:p>
            <a:r>
              <a:rPr lang="sv-SE" sz="1050" dirty="0">
                <a:solidFill>
                  <a:schemeClr val="tx1"/>
                </a:solidFill>
                <a:latin typeface="+mj-lt"/>
              </a:rPr>
              <a:t>Västernorrlands, Jämtlands, Västerbottens och Norrbottens län</a:t>
            </a:r>
          </a:p>
          <a:p>
            <a:r>
              <a:rPr lang="sv-SE" sz="1050" b="1" dirty="0">
                <a:solidFill>
                  <a:srgbClr val="9A4E6F"/>
                </a:solidFill>
                <a:latin typeface="+mj-lt"/>
              </a:rPr>
              <a:t>ANSVARIG LÄNSSTYRELSE</a:t>
            </a:r>
          </a:p>
          <a:p>
            <a:r>
              <a:rPr lang="sv-SE" sz="1050" dirty="0">
                <a:solidFill>
                  <a:schemeClr val="tx1"/>
                </a:solidFill>
                <a:latin typeface="+mj-lt"/>
              </a:rPr>
              <a:t>Länsstyrelsen i Norrbottens län </a:t>
            </a:r>
          </a:p>
        </p:txBody>
      </p:sp>
      <p:sp>
        <p:nvSpPr>
          <p:cNvPr id="39" name="Rektangel 38">
            <a:extLst>
              <a:ext uri="{FF2B5EF4-FFF2-40B4-BE49-F238E27FC236}">
                <a16:creationId xmlns:a16="http://schemas.microsoft.com/office/drawing/2014/main" id="{8C8B2945-809F-E6BA-527D-DC7C4708503F}"/>
              </a:ext>
              <a:ext uri="{C183D7F6-B498-43B3-948B-1728B52AA6E4}">
                <adec:decorative xmlns="" xmlns:adec="http://schemas.microsoft.com/office/drawing/2017/decorative" val="1"/>
              </a:ext>
            </a:extLst>
          </p:cNvPr>
          <p:cNvSpPr/>
          <p:nvPr/>
        </p:nvSpPr>
        <p:spPr>
          <a:xfrm>
            <a:off x="9090524" y="2841748"/>
            <a:ext cx="144000" cy="1123199"/>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C6AD505E-8DEC-D613-AE01-298AED14FE17}"/>
              </a:ext>
            </a:extLst>
          </p:cNvPr>
          <p:cNvSpPr/>
          <p:nvPr/>
        </p:nvSpPr>
        <p:spPr>
          <a:xfrm>
            <a:off x="9220456" y="2841748"/>
            <a:ext cx="2506719" cy="1123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MELLERSTA CIVILOMRÅDET</a:t>
            </a:r>
          </a:p>
          <a:p>
            <a:r>
              <a:rPr lang="sv-SE" sz="1050" dirty="0">
                <a:solidFill>
                  <a:schemeClr val="tx1"/>
                </a:solidFill>
                <a:latin typeface="+mj-lt"/>
              </a:rPr>
              <a:t>Uppsala, Södermanlands, Västmanlands, Värmlands, Örebro, Dalarnas och Gävleborgs län</a:t>
            </a:r>
          </a:p>
          <a:p>
            <a:r>
              <a:rPr lang="sv-SE" sz="1050" b="1" dirty="0">
                <a:solidFill>
                  <a:srgbClr val="9A4E6F"/>
                </a:solidFill>
                <a:latin typeface="+mj-lt"/>
              </a:rPr>
              <a:t>ANSVARIG LÄNSSTYRELSE</a:t>
            </a:r>
          </a:p>
          <a:p>
            <a:r>
              <a:rPr lang="sv-SE" sz="1050" dirty="0">
                <a:solidFill>
                  <a:schemeClr val="tx1"/>
                </a:solidFill>
                <a:latin typeface="+mj-lt"/>
              </a:rPr>
              <a:t>Länsstyrelsen i Örebro län </a:t>
            </a:r>
          </a:p>
        </p:txBody>
      </p:sp>
      <p:sp>
        <p:nvSpPr>
          <p:cNvPr id="45" name="Rektangel 44">
            <a:extLst>
              <a:ext uri="{FF2B5EF4-FFF2-40B4-BE49-F238E27FC236}">
                <a16:creationId xmlns:a16="http://schemas.microsoft.com/office/drawing/2014/main" id="{6165E250-E240-BA89-C11F-8324EEE4B972}"/>
              </a:ext>
              <a:ext uri="{C183D7F6-B498-43B3-948B-1728B52AA6E4}">
                <adec:decorative xmlns="" xmlns:adec="http://schemas.microsoft.com/office/drawing/2017/decorative" val="1"/>
              </a:ext>
            </a:extLst>
          </p:cNvPr>
          <p:cNvSpPr/>
          <p:nvPr/>
        </p:nvSpPr>
        <p:spPr>
          <a:xfrm>
            <a:off x="4302977" y="3585437"/>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D2E347E0-8B06-56DB-CF0D-18D37938B25A}"/>
              </a:ext>
            </a:extLst>
          </p:cNvPr>
          <p:cNvSpPr/>
          <p:nvPr/>
        </p:nvSpPr>
        <p:spPr>
          <a:xfrm>
            <a:off x="4432909" y="3585437"/>
            <a:ext cx="2595313"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VÄSTRA CIVILOMRÅDET</a:t>
            </a:r>
          </a:p>
          <a:p>
            <a:r>
              <a:rPr lang="sv-SE" sz="1050" dirty="0">
                <a:solidFill>
                  <a:schemeClr val="tx1"/>
                </a:solidFill>
                <a:latin typeface="+mj-lt"/>
              </a:rPr>
              <a:t>Hallands och Västra Götalands län</a:t>
            </a:r>
          </a:p>
          <a:p>
            <a:r>
              <a:rPr lang="sv-SE" sz="1050" b="1" dirty="0">
                <a:solidFill>
                  <a:srgbClr val="9A4E6F"/>
                </a:solidFill>
                <a:latin typeface="+mj-lt"/>
              </a:rPr>
              <a:t>ANSVARIG LÄNSSTYRELSE</a:t>
            </a:r>
          </a:p>
          <a:p>
            <a:r>
              <a:rPr lang="sv-SE" sz="1050" dirty="0">
                <a:solidFill>
                  <a:schemeClr val="tx1"/>
                </a:solidFill>
                <a:latin typeface="+mj-lt"/>
              </a:rPr>
              <a:t>Länsstyrelsen i Västra Götalands  län </a:t>
            </a:r>
          </a:p>
        </p:txBody>
      </p:sp>
      <p:sp>
        <p:nvSpPr>
          <p:cNvPr id="41" name="Rektangel 40">
            <a:extLst>
              <a:ext uri="{FF2B5EF4-FFF2-40B4-BE49-F238E27FC236}">
                <a16:creationId xmlns:a16="http://schemas.microsoft.com/office/drawing/2014/main" id="{0886764A-5D19-0A87-21A4-79032BDAFE78}"/>
              </a:ext>
              <a:ext uri="{C183D7F6-B498-43B3-948B-1728B52AA6E4}">
                <adec:decorative xmlns="" xmlns:adec="http://schemas.microsoft.com/office/drawing/2017/decorative" val="1"/>
              </a:ext>
            </a:extLst>
          </p:cNvPr>
          <p:cNvSpPr/>
          <p:nvPr/>
        </p:nvSpPr>
        <p:spPr>
          <a:xfrm>
            <a:off x="9596680" y="4160475"/>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60B9CA44-60C6-DE17-AACF-1B5E2CC2C828}"/>
              </a:ext>
            </a:extLst>
          </p:cNvPr>
          <p:cNvSpPr/>
          <p:nvPr/>
        </p:nvSpPr>
        <p:spPr>
          <a:xfrm>
            <a:off x="9726612" y="4160475"/>
            <a:ext cx="2212437" cy="80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ÖSTRA CIVILOMRÅDET</a:t>
            </a:r>
          </a:p>
          <a:p>
            <a:r>
              <a:rPr lang="sv-SE" sz="1050" dirty="0">
                <a:solidFill>
                  <a:schemeClr val="tx1"/>
                </a:solidFill>
                <a:latin typeface="+mj-lt"/>
              </a:rPr>
              <a:t>Stockholms och Gotlands län</a:t>
            </a:r>
          </a:p>
          <a:p>
            <a:r>
              <a:rPr lang="sv-SE" sz="1050" b="1" dirty="0">
                <a:solidFill>
                  <a:srgbClr val="9A4E6F"/>
                </a:solidFill>
                <a:latin typeface="+mj-lt"/>
              </a:rPr>
              <a:t>ANSVARIG LÄNSSTYRELSE</a:t>
            </a:r>
          </a:p>
          <a:p>
            <a:r>
              <a:rPr lang="sv-SE" sz="1050" dirty="0">
                <a:solidFill>
                  <a:schemeClr val="tx1"/>
                </a:solidFill>
                <a:latin typeface="+mj-lt"/>
              </a:rPr>
              <a:t>Länsstyrelsen i Stockholms län </a:t>
            </a:r>
          </a:p>
        </p:txBody>
      </p:sp>
      <p:sp>
        <p:nvSpPr>
          <p:cNvPr id="43" name="Rektangel 42">
            <a:extLst>
              <a:ext uri="{FF2B5EF4-FFF2-40B4-BE49-F238E27FC236}">
                <a16:creationId xmlns:a16="http://schemas.microsoft.com/office/drawing/2014/main" id="{950094B8-3709-AAFE-30E8-0F36B57DADEC}"/>
              </a:ext>
              <a:ext uri="{C183D7F6-B498-43B3-948B-1728B52AA6E4}">
                <adec:decorative xmlns="" xmlns:adec="http://schemas.microsoft.com/office/drawing/2017/decorative" val="1"/>
              </a:ext>
            </a:extLst>
          </p:cNvPr>
          <p:cNvSpPr/>
          <p:nvPr/>
        </p:nvSpPr>
        <p:spPr>
          <a:xfrm>
            <a:off x="9075667" y="5127286"/>
            <a:ext cx="144000" cy="949707"/>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9BA1BCC0-4E97-BA00-2501-8B4D69F22078}"/>
              </a:ext>
            </a:extLst>
          </p:cNvPr>
          <p:cNvSpPr/>
          <p:nvPr/>
        </p:nvSpPr>
        <p:spPr>
          <a:xfrm>
            <a:off x="9205599" y="5138227"/>
            <a:ext cx="2384351" cy="9497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SYDÖSTRA CIVILOMRÅDET</a:t>
            </a:r>
          </a:p>
          <a:p>
            <a:r>
              <a:rPr lang="sv-SE" sz="1050" dirty="0">
                <a:solidFill>
                  <a:schemeClr val="tx1"/>
                </a:solidFill>
                <a:latin typeface="+mj-lt"/>
              </a:rPr>
              <a:t>Jönköpings, Kalmar och Östergötlands län</a:t>
            </a:r>
          </a:p>
          <a:p>
            <a:r>
              <a:rPr lang="sv-SE" sz="1050" b="1" dirty="0">
                <a:solidFill>
                  <a:srgbClr val="9A4E6F"/>
                </a:solidFill>
                <a:latin typeface="+mj-lt"/>
              </a:rPr>
              <a:t>ANSVARIG LÄNSSTYRELSE</a:t>
            </a:r>
          </a:p>
          <a:p>
            <a:r>
              <a:rPr lang="sv-SE" sz="1050" dirty="0">
                <a:solidFill>
                  <a:schemeClr val="tx1"/>
                </a:solidFill>
                <a:latin typeface="+mj-lt"/>
              </a:rPr>
              <a:t>Länsstyrelsen i Östergötlands län </a:t>
            </a:r>
          </a:p>
        </p:txBody>
      </p:sp>
      <p:sp>
        <p:nvSpPr>
          <p:cNvPr id="47" name="Rektangel 46">
            <a:extLst>
              <a:ext uri="{FF2B5EF4-FFF2-40B4-BE49-F238E27FC236}">
                <a16:creationId xmlns:a16="http://schemas.microsoft.com/office/drawing/2014/main" id="{BC5A95A3-BFAE-E937-B6F6-7BDA4CB4749E}"/>
              </a:ext>
              <a:ext uri="{C183D7F6-B498-43B3-948B-1728B52AA6E4}">
                <adec:decorative xmlns="" xmlns:adec="http://schemas.microsoft.com/office/drawing/2017/decorative" val="1"/>
              </a:ext>
            </a:extLst>
          </p:cNvPr>
          <p:cNvSpPr/>
          <p:nvPr/>
        </p:nvSpPr>
        <p:spPr>
          <a:xfrm>
            <a:off x="4241208" y="5583113"/>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BED50E0D-EE24-132E-C92E-F71E8A98C333}"/>
              </a:ext>
            </a:extLst>
          </p:cNvPr>
          <p:cNvSpPr/>
          <p:nvPr/>
        </p:nvSpPr>
        <p:spPr>
          <a:xfrm>
            <a:off x="4363660" y="5583113"/>
            <a:ext cx="2532956"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50" b="1" dirty="0">
                <a:solidFill>
                  <a:srgbClr val="9A4E6F"/>
                </a:solidFill>
                <a:latin typeface="+mj-lt"/>
              </a:rPr>
              <a:t>SÖDRA CIVILOMRÅDET</a:t>
            </a:r>
          </a:p>
          <a:p>
            <a:r>
              <a:rPr lang="sv-SE" sz="1050" dirty="0">
                <a:solidFill>
                  <a:schemeClr val="tx1"/>
                </a:solidFill>
                <a:latin typeface="+mj-lt"/>
              </a:rPr>
              <a:t>Kronoberg, Blekinge och Skåne län</a:t>
            </a:r>
          </a:p>
          <a:p>
            <a:r>
              <a:rPr lang="sv-SE" sz="1050" b="1" dirty="0">
                <a:solidFill>
                  <a:srgbClr val="9A4E6F"/>
                </a:solidFill>
                <a:latin typeface="+mj-lt"/>
              </a:rPr>
              <a:t>ANSVARIG LÄNSSTYRELSE</a:t>
            </a:r>
          </a:p>
          <a:p>
            <a:r>
              <a:rPr lang="sv-SE" sz="1050" dirty="0">
                <a:solidFill>
                  <a:schemeClr val="tx1"/>
                </a:solidFill>
                <a:latin typeface="+mj-lt"/>
              </a:rPr>
              <a:t>Länsstyrelsen i Skåne län </a:t>
            </a:r>
          </a:p>
        </p:txBody>
      </p:sp>
    </p:spTree>
    <p:extLst>
      <p:ext uri="{BB962C8B-B14F-4D97-AF65-F5344CB8AC3E}">
        <p14:creationId xmlns:p14="http://schemas.microsoft.com/office/powerpoint/2010/main" val="1290824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FFE4EDA-FD48-95BC-1207-9D355E914BE9}"/>
              </a:ext>
            </a:extLst>
          </p:cNvPr>
          <p:cNvSpPr>
            <a:spLocks noGrp="1"/>
          </p:cNvSpPr>
          <p:nvPr>
            <p:ph type="title"/>
          </p:nvPr>
        </p:nvSpPr>
        <p:spPr/>
        <p:txBody>
          <a:bodyPr/>
          <a:lstStyle/>
          <a:p>
            <a:r>
              <a:rPr lang="sv-SE" dirty="0"/>
              <a:t>REGIONAL NIVÅ</a:t>
            </a:r>
          </a:p>
        </p:txBody>
      </p:sp>
      <p:pic>
        <p:nvPicPr>
          <p:cNvPr id="5" name="Bild 4">
            <a:extLst>
              <a:ext uri="{FF2B5EF4-FFF2-40B4-BE49-F238E27FC236}">
                <a16:creationId xmlns:a16="http://schemas.microsoft.com/office/drawing/2014/main" id="{4294C945-F6ED-080F-88AF-CEE592012365}"/>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pic>
        <p:nvPicPr>
          <p:cNvPr id="12" name="Bildobjekt 11">
            <a:extLst>
              <a:ext uri="{FF2B5EF4-FFF2-40B4-BE49-F238E27FC236}">
                <a16:creationId xmlns:a16="http://schemas.microsoft.com/office/drawing/2014/main" id="{82641FE9-775E-D693-C5AF-AD2887563CA8}"/>
              </a:ext>
              <a:ext uri="{C183D7F6-B498-43B3-948B-1728B52AA6E4}">
                <adec:decorative xmlns="" xmlns:adec="http://schemas.microsoft.com/office/drawing/2017/decorative" val="1"/>
              </a:ext>
            </a:extLst>
          </p:cNvPr>
          <p:cNvPicPr>
            <a:picLocks noChangeAspect="1"/>
          </p:cNvPicPr>
          <p:nvPr/>
        </p:nvPicPr>
        <p:blipFill>
          <a:blip r:embed="rId5">
            <a:alphaModFix amt="50000"/>
            <a:extLst>
              <a:ext uri="{28A0092B-C50C-407E-A947-70E740481C1C}">
                <a14:useLocalDpi xmlns:a14="http://schemas.microsoft.com/office/drawing/2010/main" val="0"/>
              </a:ext>
            </a:extLst>
          </a:blip>
          <a:srcRect/>
          <a:stretch/>
        </p:blipFill>
        <p:spPr>
          <a:xfrm>
            <a:off x="721035" y="3705622"/>
            <a:ext cx="1782683" cy="635531"/>
          </a:xfrm>
          <a:prstGeom prst="rect">
            <a:avLst/>
          </a:prstGeom>
        </p:spPr>
      </p:pic>
      <p:pic>
        <p:nvPicPr>
          <p:cNvPr id="14" name="Bildobjekt 13" descr="Nivå två av fem - regional nivå.">
            <a:extLst>
              <a:ext uri="{FF2B5EF4-FFF2-40B4-BE49-F238E27FC236}">
                <a16:creationId xmlns:a16="http://schemas.microsoft.com/office/drawing/2014/main" id="{AFD4241A-34B5-E217-5BEC-800FCD135F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34" y="4538080"/>
            <a:ext cx="3287403" cy="1029698"/>
          </a:xfrm>
          <a:prstGeom prst="rect">
            <a:avLst/>
          </a:prstGeom>
        </p:spPr>
      </p:pic>
      <p:pic>
        <p:nvPicPr>
          <p:cNvPr id="23" name="Bildobjekt 10">
            <a:extLst>
              <a:ext uri="{FF2B5EF4-FFF2-40B4-BE49-F238E27FC236}">
                <a16:creationId xmlns:a16="http://schemas.microsoft.com/office/drawing/2014/main" id="{98A7DD11-CA53-3E18-A2AC-BE01439FB773}"/>
              </a:ext>
              <a:ext uri="{C183D7F6-B498-43B3-948B-1728B52AA6E4}">
                <adec:decorative xmlns="" xmlns:adec="http://schemas.microsoft.com/office/drawing/2017/decorative" val="1"/>
              </a:ext>
            </a:extLst>
          </p:cNvPr>
          <p:cNvPicPr>
            <a:picLocks noChangeAspect="1"/>
          </p:cNvPicPr>
          <p:nvPr/>
        </p:nvPicPr>
        <p:blipFill>
          <a:blip r:embed="rId7">
            <a:alphaModFix amt="50000"/>
          </a:blip>
          <a:stretch>
            <a:fillRect/>
          </a:stretch>
        </p:blipFill>
        <p:spPr>
          <a:xfrm>
            <a:off x="721035" y="5764705"/>
            <a:ext cx="2321780" cy="580088"/>
          </a:xfrm>
          <a:prstGeom prst="rect">
            <a:avLst/>
          </a:prstGeom>
        </p:spPr>
      </p:pic>
      <p:pic>
        <p:nvPicPr>
          <p:cNvPr id="25" name="Bildobjekt 2">
            <a:extLst>
              <a:ext uri="{FF2B5EF4-FFF2-40B4-BE49-F238E27FC236}">
                <a16:creationId xmlns:a16="http://schemas.microsoft.com/office/drawing/2014/main" id="{A365F57A-FF1B-DD84-1307-4788F51B5A53}"/>
              </a:ext>
              <a:ext uri="{C183D7F6-B498-43B3-948B-1728B52AA6E4}">
                <adec:decorative xmlns="" xmlns:adec="http://schemas.microsoft.com/office/drawing/2017/decorative" val="1"/>
              </a:ext>
            </a:extLst>
          </p:cNvPr>
          <p:cNvPicPr>
            <a:picLocks noChangeAspect="1"/>
          </p:cNvPicPr>
          <p:nvPr/>
        </p:nvPicPr>
        <p:blipFill>
          <a:blip r:embed="rId8">
            <a:alphaModFix amt="50000"/>
          </a:blip>
          <a:stretch>
            <a:fillRect/>
          </a:stretch>
        </p:blipFill>
        <p:spPr>
          <a:xfrm>
            <a:off x="721035" y="2874827"/>
            <a:ext cx="1548518" cy="631071"/>
          </a:xfrm>
          <a:prstGeom prst="rect">
            <a:avLst/>
          </a:prstGeom>
        </p:spPr>
      </p:pic>
      <p:pic>
        <p:nvPicPr>
          <p:cNvPr id="26" name="Bildobjekt 6">
            <a:extLst>
              <a:ext uri="{FF2B5EF4-FFF2-40B4-BE49-F238E27FC236}">
                <a16:creationId xmlns:a16="http://schemas.microsoft.com/office/drawing/2014/main" id="{89221765-A2F8-ACB9-2CC7-4412099C673A}"/>
              </a:ext>
              <a:ext uri="{C183D7F6-B498-43B3-948B-1728B52AA6E4}">
                <adec:decorative xmlns="" xmlns:adec="http://schemas.microsoft.com/office/drawing/2017/decorative" val="1"/>
              </a:ext>
            </a:extLst>
          </p:cNvPr>
          <p:cNvPicPr>
            <a:picLocks noChangeAspect="1"/>
          </p:cNvPicPr>
          <p:nvPr/>
        </p:nvPicPr>
        <p:blipFill>
          <a:blip r:embed="rId9">
            <a:alphaModFix amt="50000"/>
          </a:blip>
          <a:stretch>
            <a:fillRect/>
          </a:stretch>
        </p:blipFill>
        <p:spPr>
          <a:xfrm>
            <a:off x="721035" y="2127503"/>
            <a:ext cx="1263716" cy="611628"/>
          </a:xfrm>
          <a:prstGeom prst="rect">
            <a:avLst/>
          </a:prstGeom>
        </p:spPr>
      </p:pic>
      <p:sp>
        <p:nvSpPr>
          <p:cNvPr id="2" name="Platshållare för innehåll 45">
            <a:extLst>
              <a:ext uri="{FF2B5EF4-FFF2-40B4-BE49-F238E27FC236}">
                <a16:creationId xmlns:a16="http://schemas.microsoft.com/office/drawing/2014/main" id="{63EB7B59-1673-AB03-D59A-C424BF34E68E}"/>
              </a:ext>
            </a:extLst>
          </p:cNvPr>
          <p:cNvSpPr txBox="1">
            <a:spLocks/>
          </p:cNvSpPr>
          <p:nvPr/>
        </p:nvSpPr>
        <p:spPr>
          <a:xfrm>
            <a:off x="5679856" y="1717288"/>
            <a:ext cx="1782684" cy="6310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a:latin typeface="+mj-lt"/>
                <a:ea typeface="Calibri" panose="020F0502020204030204" pitchFamily="34" charset="0"/>
                <a:cs typeface="Times New Roman" panose="02020603050405020304" pitchFamily="18" charset="0"/>
              </a:rPr>
              <a:t>21 länsstyrelser/ 21 regioner</a:t>
            </a:r>
            <a:endParaRPr lang="sv-SE" sz="1600" b="1" dirty="0">
              <a:latin typeface="+mj-lt"/>
            </a:endParaRPr>
          </a:p>
        </p:txBody>
      </p:sp>
      <p:pic>
        <p:nvPicPr>
          <p:cNvPr id="8" name="Platshållare för bild 9" descr="En illustration som visar en Sverigekarta uppdelad på 21 regioner.">
            <a:extLst>
              <a:ext uri="{FF2B5EF4-FFF2-40B4-BE49-F238E27FC236}">
                <a16:creationId xmlns:a16="http://schemas.microsoft.com/office/drawing/2014/main" id="{6846FAE4-BAEE-43FC-E004-4B9FA29719FA}"/>
              </a:ext>
              <a:ext uri="{C183D7F6-B498-43B3-948B-1728B52AA6E4}">
                <adec:decorative xmlns="" xmlns:adec="http://schemas.microsoft.com/office/drawing/2017/decorative" val="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5276" r="-99025" b="-6295"/>
          <a:stretch/>
        </p:blipFill>
        <p:spPr>
          <a:xfrm>
            <a:off x="7025397" y="14990"/>
            <a:ext cx="5016500" cy="6828020"/>
          </a:xfrm>
          <a:prstGeom prst="rect">
            <a:avLst/>
          </a:prstGeom>
          <a:noFill/>
        </p:spPr>
      </p:pic>
    </p:spTree>
    <p:extLst>
      <p:ext uri="{BB962C8B-B14F-4D97-AF65-F5344CB8AC3E}">
        <p14:creationId xmlns:p14="http://schemas.microsoft.com/office/powerpoint/2010/main" val="1946702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48759E6-FCCA-DF70-739F-B6FFEF75A89F}"/>
              </a:ext>
            </a:extLst>
          </p:cNvPr>
          <p:cNvSpPr>
            <a:spLocks noGrp="1"/>
          </p:cNvSpPr>
          <p:nvPr>
            <p:ph type="title"/>
          </p:nvPr>
        </p:nvSpPr>
        <p:spPr/>
        <p:txBody>
          <a:bodyPr/>
          <a:lstStyle/>
          <a:p>
            <a:r>
              <a:rPr lang="sv-SE" dirty="0"/>
              <a:t>LOKAL NIVÅ</a:t>
            </a:r>
          </a:p>
        </p:txBody>
      </p:sp>
      <p:pic>
        <p:nvPicPr>
          <p:cNvPr id="5" name="Bild 4">
            <a:extLst>
              <a:ext uri="{FF2B5EF4-FFF2-40B4-BE49-F238E27FC236}">
                <a16:creationId xmlns:a16="http://schemas.microsoft.com/office/drawing/2014/main" id="{F23FA3B8-15C4-F1C4-A88A-74B3F5DC1C36}"/>
              </a:ext>
              <a:ext uri="{C183D7F6-B498-43B3-948B-1728B52AA6E4}">
                <adec:decorative xmlns=""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4046"/>
          <a:stretch/>
        </p:blipFill>
        <p:spPr>
          <a:xfrm>
            <a:off x="0" y="721317"/>
            <a:ext cx="1118313" cy="379476"/>
          </a:xfrm>
          <a:prstGeom prst="rect">
            <a:avLst/>
          </a:prstGeom>
        </p:spPr>
      </p:pic>
      <p:pic>
        <p:nvPicPr>
          <p:cNvPr id="2" name="Bildobjekt 2" descr="Nivå ett av fem - lokal nivå.">
            <a:extLst>
              <a:ext uri="{FF2B5EF4-FFF2-40B4-BE49-F238E27FC236}">
                <a16:creationId xmlns:a16="http://schemas.microsoft.com/office/drawing/2014/main" id="{28AF7C6D-9A51-E706-0909-8FF30337BD86}"/>
              </a:ext>
            </a:extLst>
          </p:cNvPr>
          <p:cNvPicPr>
            <a:picLocks noChangeAspect="1"/>
          </p:cNvPicPr>
          <p:nvPr/>
        </p:nvPicPr>
        <p:blipFill rotWithShape="1">
          <a:blip r:embed="rId5">
            <a:extLst>
              <a:ext uri="{28A0092B-C50C-407E-A947-70E740481C1C}">
                <a14:useLocalDpi xmlns:a14="http://schemas.microsoft.com/office/drawing/2010/main" val="0"/>
              </a:ext>
            </a:extLst>
          </a:blip>
          <a:srcRect r="3003"/>
          <a:stretch/>
        </p:blipFill>
        <p:spPr>
          <a:xfrm>
            <a:off x="721034" y="5473743"/>
            <a:ext cx="3287404" cy="871496"/>
          </a:xfrm>
          <a:prstGeom prst="rect">
            <a:avLst/>
          </a:prstGeom>
        </p:spPr>
      </p:pic>
      <p:pic>
        <p:nvPicPr>
          <p:cNvPr id="14" name="Bildobjekt 9">
            <a:extLst>
              <a:ext uri="{FF2B5EF4-FFF2-40B4-BE49-F238E27FC236}">
                <a16:creationId xmlns:a16="http://schemas.microsoft.com/office/drawing/2014/main" id="{6906B764-5F6D-C154-36EE-D629BDE04205}"/>
              </a:ext>
              <a:ext uri="{C183D7F6-B498-43B3-948B-1728B52AA6E4}">
                <adec:decorative xmlns="" xmlns:adec="http://schemas.microsoft.com/office/drawing/2017/decorative" val="1"/>
              </a:ext>
            </a:extLst>
          </p:cNvPr>
          <p:cNvPicPr>
            <a:picLocks noChangeAspect="1"/>
          </p:cNvPicPr>
          <p:nvPr/>
        </p:nvPicPr>
        <p:blipFill>
          <a:blip r:embed="rId6">
            <a:alphaModFix amt="50000"/>
          </a:blip>
          <a:stretch>
            <a:fillRect/>
          </a:stretch>
        </p:blipFill>
        <p:spPr>
          <a:xfrm>
            <a:off x="721034" y="4541590"/>
            <a:ext cx="2083625" cy="679058"/>
          </a:xfrm>
          <a:prstGeom prst="rect">
            <a:avLst/>
          </a:prstGeom>
        </p:spPr>
      </p:pic>
      <p:pic>
        <p:nvPicPr>
          <p:cNvPr id="16" name="Bildobjekt 15">
            <a:extLst>
              <a:ext uri="{FF2B5EF4-FFF2-40B4-BE49-F238E27FC236}">
                <a16:creationId xmlns:a16="http://schemas.microsoft.com/office/drawing/2014/main" id="{334FE279-FFDA-3A9A-19FB-246E852BB4D4}"/>
              </a:ext>
              <a:ext uri="{C183D7F6-B498-43B3-948B-1728B52AA6E4}">
                <adec:decorative xmlns="" xmlns:adec="http://schemas.microsoft.com/office/drawing/2017/decorative" val="1"/>
              </a:ext>
            </a:extLst>
          </p:cNvPr>
          <p:cNvPicPr>
            <a:picLocks noChangeAspect="1"/>
          </p:cNvPicPr>
          <p:nvPr/>
        </p:nvPicPr>
        <p:blipFill>
          <a:blip r:embed="rId7">
            <a:alphaModFix amt="50000"/>
            <a:extLst>
              <a:ext uri="{28A0092B-C50C-407E-A947-70E740481C1C}">
                <a14:useLocalDpi xmlns:a14="http://schemas.microsoft.com/office/drawing/2010/main" val="0"/>
              </a:ext>
            </a:extLst>
          </a:blip>
          <a:srcRect/>
          <a:stretch/>
        </p:blipFill>
        <p:spPr>
          <a:xfrm>
            <a:off x="721034" y="3705622"/>
            <a:ext cx="1782683" cy="635531"/>
          </a:xfrm>
          <a:prstGeom prst="rect">
            <a:avLst/>
          </a:prstGeom>
        </p:spPr>
      </p:pic>
      <p:pic>
        <p:nvPicPr>
          <p:cNvPr id="18" name="Bildobjekt 2">
            <a:extLst>
              <a:ext uri="{FF2B5EF4-FFF2-40B4-BE49-F238E27FC236}">
                <a16:creationId xmlns:a16="http://schemas.microsoft.com/office/drawing/2014/main" id="{5C277C49-6994-1156-F457-E6C9C4ABC21D}"/>
              </a:ext>
              <a:ext uri="{C183D7F6-B498-43B3-948B-1728B52AA6E4}">
                <adec:decorative xmlns="" xmlns:adec="http://schemas.microsoft.com/office/drawing/2017/decorative" val="1"/>
              </a:ext>
            </a:extLst>
          </p:cNvPr>
          <p:cNvPicPr>
            <a:picLocks noChangeAspect="1"/>
          </p:cNvPicPr>
          <p:nvPr/>
        </p:nvPicPr>
        <p:blipFill>
          <a:blip r:embed="rId8">
            <a:alphaModFix amt="50000"/>
          </a:blip>
          <a:stretch>
            <a:fillRect/>
          </a:stretch>
        </p:blipFill>
        <p:spPr>
          <a:xfrm>
            <a:off x="721034" y="2874827"/>
            <a:ext cx="1548518" cy="631071"/>
          </a:xfrm>
          <a:prstGeom prst="rect">
            <a:avLst/>
          </a:prstGeom>
        </p:spPr>
      </p:pic>
      <p:pic>
        <p:nvPicPr>
          <p:cNvPr id="19" name="Bildobjekt 6">
            <a:extLst>
              <a:ext uri="{FF2B5EF4-FFF2-40B4-BE49-F238E27FC236}">
                <a16:creationId xmlns:a16="http://schemas.microsoft.com/office/drawing/2014/main" id="{C86F0BC2-3A4C-B911-49DB-E997B5A96D73}"/>
              </a:ext>
              <a:ext uri="{C183D7F6-B498-43B3-948B-1728B52AA6E4}">
                <adec:decorative xmlns="" xmlns:adec="http://schemas.microsoft.com/office/drawing/2017/decorative" val="1"/>
              </a:ext>
            </a:extLst>
          </p:cNvPr>
          <p:cNvPicPr>
            <a:picLocks noChangeAspect="1"/>
          </p:cNvPicPr>
          <p:nvPr/>
        </p:nvPicPr>
        <p:blipFill>
          <a:blip r:embed="rId9">
            <a:alphaModFix amt="50000"/>
          </a:blip>
          <a:stretch>
            <a:fillRect/>
          </a:stretch>
        </p:blipFill>
        <p:spPr>
          <a:xfrm>
            <a:off x="721034" y="2127503"/>
            <a:ext cx="1263716" cy="611628"/>
          </a:xfrm>
          <a:prstGeom prst="rect">
            <a:avLst/>
          </a:prstGeom>
        </p:spPr>
      </p:pic>
      <p:sp>
        <p:nvSpPr>
          <p:cNvPr id="6" name="Platshållare för innehåll 45">
            <a:extLst>
              <a:ext uri="{FF2B5EF4-FFF2-40B4-BE49-F238E27FC236}">
                <a16:creationId xmlns:a16="http://schemas.microsoft.com/office/drawing/2014/main" id="{85B56E6E-81DA-363C-DA49-0B29F3F3B068}"/>
              </a:ext>
            </a:extLst>
          </p:cNvPr>
          <p:cNvSpPr txBox="1">
            <a:spLocks/>
          </p:cNvSpPr>
          <p:nvPr/>
        </p:nvSpPr>
        <p:spPr>
          <a:xfrm>
            <a:off x="5679856" y="1717288"/>
            <a:ext cx="1782684" cy="6310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a:latin typeface="+mj-lt"/>
                <a:ea typeface="Calibri" panose="020F0502020204030204" pitchFamily="34" charset="0"/>
                <a:cs typeface="Times New Roman" panose="02020603050405020304" pitchFamily="18" charset="0"/>
              </a:rPr>
              <a:t>290 kommuner</a:t>
            </a:r>
            <a:endParaRPr lang="sv-SE" sz="1600" b="1" dirty="0">
              <a:latin typeface="+mj-lt"/>
            </a:endParaRPr>
          </a:p>
        </p:txBody>
      </p:sp>
      <p:pic>
        <p:nvPicPr>
          <p:cNvPr id="10" name="Platshållare för bild 49" descr="En illustration som visar en Sverigekarta uppdelad på 290 kommuner.">
            <a:extLst>
              <a:ext uri="{FF2B5EF4-FFF2-40B4-BE49-F238E27FC236}">
                <a16:creationId xmlns:a16="http://schemas.microsoft.com/office/drawing/2014/main" id="{A422FFCD-2610-B1A7-8A4C-EF4E6872EAF4}"/>
              </a:ext>
              <a:ext uri="{C183D7F6-B498-43B3-948B-1728B52AA6E4}">
                <adec:decorative xmlns="" xmlns:adec="http://schemas.microsoft.com/office/drawing/2017/decorative" val="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5436" r="-100537" b="-6380"/>
          <a:stretch/>
        </p:blipFill>
        <p:spPr>
          <a:xfrm>
            <a:off x="7005290" y="7556"/>
            <a:ext cx="4996721" cy="6857999"/>
          </a:xfrm>
          <a:prstGeom prst="rect">
            <a:avLst/>
          </a:prstGeom>
        </p:spPr>
      </p:pic>
    </p:spTree>
    <p:extLst>
      <p:ext uri="{BB962C8B-B14F-4D97-AF65-F5344CB8AC3E}">
        <p14:creationId xmlns:p14="http://schemas.microsoft.com/office/powerpoint/2010/main" val="3890557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774799" y="2293181"/>
            <a:ext cx="9764057" cy="1273968"/>
          </a:xfrm>
        </p:spPr>
        <p:txBody>
          <a:bodyPr/>
          <a:lstStyle/>
          <a:p>
            <a:r>
              <a:rPr lang="sv-SE" dirty="0" smtClean="0"/>
              <a:t>VAD ÄR NYTT I DET NYA BEREDSKAPSSYSTEMET?</a:t>
            </a:r>
            <a:endParaRPr lang="sv-SE" dirty="0"/>
          </a:p>
        </p:txBody>
      </p:sp>
    </p:spTree>
    <p:extLst>
      <p:ext uri="{BB962C8B-B14F-4D97-AF65-F5344CB8AC3E}">
        <p14:creationId xmlns:p14="http://schemas.microsoft.com/office/powerpoint/2010/main" val="281263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REFORMEN SKA UPPNÅ</a:t>
            </a:r>
            <a:endParaRPr lang="sv-SE" dirty="0"/>
          </a:p>
        </p:txBody>
      </p:sp>
      <p:sp>
        <p:nvSpPr>
          <p:cNvPr id="3" name="Platshållare för innehåll 2"/>
          <p:cNvSpPr>
            <a:spLocks noGrp="1"/>
          </p:cNvSpPr>
          <p:nvPr>
            <p:ph sz="half" idx="1"/>
          </p:nvPr>
        </p:nvSpPr>
        <p:spPr/>
        <p:txBody>
          <a:bodyPr/>
          <a:lstStyle/>
          <a:p>
            <a:r>
              <a:rPr lang="sv-SE" sz="2000" dirty="0"/>
              <a:t>Ökad tydlighet kring roller och ansvarsfördelning</a:t>
            </a:r>
          </a:p>
          <a:p>
            <a:r>
              <a:rPr lang="sv-SE" sz="2000" dirty="0"/>
              <a:t>Stärkt motståndskraft i de viktigaste samhällsfunktionerna</a:t>
            </a:r>
          </a:p>
          <a:p>
            <a:r>
              <a:rPr lang="sv-SE" sz="2000" dirty="0"/>
              <a:t>Stärkt samverkan med det privata näringslivet</a:t>
            </a:r>
          </a:p>
          <a:p>
            <a:r>
              <a:rPr lang="sv-SE" sz="2000" dirty="0"/>
              <a:t>Möjlighet till riktade geografiska insatser förbättras</a:t>
            </a:r>
          </a:p>
          <a:p>
            <a:r>
              <a:rPr lang="sv-SE" sz="2000" dirty="0"/>
              <a:t>Kraftsamling kring arbetet inför och vid höjd beredskap </a:t>
            </a:r>
          </a:p>
        </p:txBody>
      </p:sp>
      <p:sp>
        <p:nvSpPr>
          <p:cNvPr id="6" name="Platshållare för text 5"/>
          <p:cNvSpPr>
            <a:spLocks noGrp="1"/>
          </p:cNvSpPr>
          <p:nvPr>
            <p:ph type="body" idx="10"/>
          </p:nvPr>
        </p:nvSpPr>
        <p:spPr/>
        <p:txBody>
          <a:bodyPr/>
          <a:lstStyle/>
          <a:p>
            <a:r>
              <a:rPr lang="sv-SE" dirty="0" smtClean="0"/>
              <a:t>Civil beredskap</a:t>
            </a:r>
            <a:endParaRPr lang="sv-SE" dirty="0"/>
          </a:p>
        </p:txBody>
      </p:sp>
      <p:sp>
        <p:nvSpPr>
          <p:cNvPr id="8" name="Platshållare för text 5"/>
          <p:cNvSpPr txBox="1">
            <a:spLocks/>
          </p:cNvSpPr>
          <p:nvPr/>
        </p:nvSpPr>
        <p:spPr>
          <a:xfrm>
            <a:off x="7029854" y="4355146"/>
            <a:ext cx="2133601" cy="257512"/>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dirty="0"/>
              <a:t>Källa: Regeringen</a:t>
            </a:r>
          </a:p>
        </p:txBody>
      </p:sp>
    </p:spTree>
    <p:extLst>
      <p:ext uri="{BB962C8B-B14F-4D97-AF65-F5344CB8AC3E}">
        <p14:creationId xmlns:p14="http://schemas.microsoft.com/office/powerpoint/2010/main" val="4143794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NYTT EFTER REFORMEN</a:t>
            </a:r>
            <a:endParaRPr lang="sv-SE" dirty="0"/>
          </a:p>
        </p:txBody>
      </p:sp>
      <p:sp>
        <p:nvSpPr>
          <p:cNvPr id="3" name="Platshållare för innehåll 2"/>
          <p:cNvSpPr>
            <a:spLocks noGrp="1"/>
          </p:cNvSpPr>
          <p:nvPr>
            <p:ph sz="half" idx="1"/>
          </p:nvPr>
        </p:nvSpPr>
        <p:spPr/>
        <p:txBody>
          <a:bodyPr/>
          <a:lstStyle/>
          <a:p>
            <a:r>
              <a:rPr lang="sv-SE" sz="2000" dirty="0"/>
              <a:t>Fler myndigheter med särskilt </a:t>
            </a:r>
            <a:r>
              <a:rPr lang="sv-SE" sz="2000" dirty="0" smtClean="0"/>
              <a:t>beredskapsansvar: nu sextio beredskapsmyndigheter</a:t>
            </a:r>
            <a:endParaRPr lang="sv-SE" sz="2000" dirty="0"/>
          </a:p>
          <a:p>
            <a:r>
              <a:rPr lang="sv-SE" sz="2000" dirty="0"/>
              <a:t>Tio beredskapssektorer med en samordnande myndighet</a:t>
            </a:r>
          </a:p>
          <a:p>
            <a:r>
              <a:rPr lang="sv-SE" sz="2000" dirty="0"/>
              <a:t>Sex civilområden med en ansvarig länsstyrelse</a:t>
            </a:r>
          </a:p>
          <a:p>
            <a:r>
              <a:rPr lang="sv-SE" sz="2000" dirty="0"/>
              <a:t>Nya förordningar, begrepp och definitioner</a:t>
            </a:r>
          </a:p>
          <a:p>
            <a:r>
              <a:rPr lang="sv-SE" sz="2000" dirty="0"/>
              <a:t>Förändrad rapportering och informationsskyldighet</a:t>
            </a:r>
          </a:p>
        </p:txBody>
      </p:sp>
      <p:sp>
        <p:nvSpPr>
          <p:cNvPr id="6" name="Platshållare för text 5"/>
          <p:cNvSpPr>
            <a:spLocks noGrp="1"/>
          </p:cNvSpPr>
          <p:nvPr>
            <p:ph type="body" idx="10"/>
          </p:nvPr>
        </p:nvSpPr>
        <p:spPr/>
        <p:txBody>
          <a:bodyPr/>
          <a:lstStyle/>
          <a:p>
            <a:r>
              <a:rPr lang="sv-SE" dirty="0" smtClean="0"/>
              <a:t>Civil beredskap</a:t>
            </a:r>
            <a:endParaRPr lang="sv-SE" dirty="0"/>
          </a:p>
        </p:txBody>
      </p:sp>
    </p:spTree>
    <p:extLst>
      <p:ext uri="{BB962C8B-B14F-4D97-AF65-F5344CB8AC3E}">
        <p14:creationId xmlns:p14="http://schemas.microsoft.com/office/powerpoint/2010/main" val="968811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NYA CENTRALA DEFINITIONER</a:t>
            </a:r>
            <a:endParaRPr lang="sv-SE" dirty="0"/>
          </a:p>
        </p:txBody>
      </p:sp>
      <p:sp>
        <p:nvSpPr>
          <p:cNvPr id="3" name="Platshållare för innehåll 2"/>
          <p:cNvSpPr>
            <a:spLocks noGrp="1"/>
          </p:cNvSpPr>
          <p:nvPr>
            <p:ph sz="half" idx="1"/>
          </p:nvPr>
        </p:nvSpPr>
        <p:spPr>
          <a:xfrm>
            <a:off x="1206168" y="1467530"/>
            <a:ext cx="4694118" cy="4432756"/>
          </a:xfrm>
        </p:spPr>
        <p:txBody>
          <a:bodyPr/>
          <a:lstStyle/>
          <a:p>
            <a:pPr marL="0" indent="0">
              <a:buNone/>
            </a:pPr>
            <a:r>
              <a:rPr lang="sv-SE" sz="1800" b="1" dirty="0">
                <a:solidFill>
                  <a:srgbClr val="822757"/>
                </a:solidFill>
              </a:rPr>
              <a:t>Fredstida krissituationer </a:t>
            </a:r>
            <a:r>
              <a:rPr lang="sv-SE" sz="1800" dirty="0" smtClean="0"/>
              <a:t>är </a:t>
            </a:r>
          </a:p>
          <a:p>
            <a:pPr marL="0" indent="0">
              <a:buNone/>
            </a:pPr>
            <a:r>
              <a:rPr lang="sv-SE" sz="1800" dirty="0" smtClean="0"/>
              <a:t>situationer </a:t>
            </a:r>
            <a:r>
              <a:rPr lang="sv-SE" sz="1800" dirty="0"/>
              <a:t>som</a:t>
            </a:r>
          </a:p>
          <a:p>
            <a:r>
              <a:rPr lang="sv-SE" sz="1800" dirty="0"/>
              <a:t>avviker från det normala,</a:t>
            </a:r>
          </a:p>
          <a:p>
            <a:r>
              <a:rPr lang="sv-SE" sz="1800" dirty="0"/>
              <a:t>drabbar många människor, stora delar av samhället eller hotar grundläggande värden,</a:t>
            </a:r>
          </a:p>
          <a:p>
            <a:r>
              <a:rPr lang="sv-SE" sz="1800" dirty="0"/>
              <a:t>innebär en allvarlig störning eller en överhängande risk för en allvarlig störning av viktiga </a:t>
            </a:r>
            <a:r>
              <a:rPr lang="sv-SE" sz="1800" dirty="0" smtClean="0"/>
              <a:t>samhällsfunktioner,</a:t>
            </a:r>
          </a:p>
          <a:p>
            <a:r>
              <a:rPr lang="sv-SE" sz="1800" dirty="0" smtClean="0"/>
              <a:t>kräver </a:t>
            </a:r>
            <a:r>
              <a:rPr lang="sv-SE" sz="1800" dirty="0"/>
              <a:t>samordnade och skyndsamma åtgärder från flera aktörer</a:t>
            </a:r>
            <a:r>
              <a:rPr lang="sv-SE" sz="1800" dirty="0" smtClean="0"/>
              <a:t>.</a:t>
            </a:r>
            <a:endParaRPr lang="sv-SE" sz="1800" dirty="0"/>
          </a:p>
        </p:txBody>
      </p:sp>
      <p:sp>
        <p:nvSpPr>
          <p:cNvPr id="5" name="Platshållare för innehåll 4"/>
          <p:cNvSpPr>
            <a:spLocks noGrp="1"/>
          </p:cNvSpPr>
          <p:nvPr>
            <p:ph sz="half" idx="11"/>
          </p:nvPr>
        </p:nvSpPr>
        <p:spPr>
          <a:xfrm>
            <a:off x="6400800" y="1467530"/>
            <a:ext cx="4023360" cy="4105501"/>
          </a:xfrm>
        </p:spPr>
        <p:txBody>
          <a:bodyPr/>
          <a:lstStyle/>
          <a:p>
            <a:pPr marL="0" indent="0">
              <a:buNone/>
            </a:pPr>
            <a:r>
              <a:rPr lang="sv-SE" sz="1800" b="1" dirty="0" smtClean="0">
                <a:solidFill>
                  <a:srgbClr val="822757"/>
                </a:solidFill>
              </a:rPr>
              <a:t>Samhällsviktig </a:t>
            </a:r>
            <a:r>
              <a:rPr lang="sv-SE" sz="1800" b="1" dirty="0">
                <a:solidFill>
                  <a:srgbClr val="822757"/>
                </a:solidFill>
              </a:rPr>
              <a:t>verksamhet </a:t>
            </a:r>
            <a:r>
              <a:rPr lang="sv-SE" sz="1800" dirty="0"/>
              <a:t>är </a:t>
            </a:r>
          </a:p>
          <a:p>
            <a:pPr marL="0" indent="0">
              <a:buNone/>
            </a:pPr>
            <a:r>
              <a:rPr lang="sv-SE" sz="1800" dirty="0" smtClean="0"/>
              <a:t>verksamhet</a:t>
            </a:r>
            <a:r>
              <a:rPr lang="sv-SE" sz="1800" dirty="0"/>
              <a:t>, tjänst eller infrastruktur som upprätthåller eller säkerställer samhällsfunktioner som är nödvändiga för samhällets grundläggande behov, värden eller säkerhet.</a:t>
            </a:r>
          </a:p>
        </p:txBody>
      </p:sp>
      <p:sp>
        <p:nvSpPr>
          <p:cNvPr id="6" name="Platshållare för text 5"/>
          <p:cNvSpPr>
            <a:spLocks noGrp="1"/>
          </p:cNvSpPr>
          <p:nvPr>
            <p:ph type="body" idx="12"/>
          </p:nvPr>
        </p:nvSpPr>
        <p:spPr/>
        <p:txBody>
          <a:bodyPr/>
          <a:lstStyle/>
          <a:p>
            <a:endParaRPr lang="sv-SE"/>
          </a:p>
        </p:txBody>
      </p:sp>
      <p:sp>
        <p:nvSpPr>
          <p:cNvPr id="7" name="textruta 6"/>
          <p:cNvSpPr txBox="1"/>
          <p:nvPr/>
        </p:nvSpPr>
        <p:spPr>
          <a:xfrm>
            <a:off x="6400800" y="5237019"/>
            <a:ext cx="3727488" cy="461665"/>
          </a:xfrm>
          <a:prstGeom prst="rect">
            <a:avLst/>
          </a:prstGeom>
          <a:noFill/>
        </p:spPr>
        <p:txBody>
          <a:bodyPr wrap="square" rtlCol="0">
            <a:spAutoFit/>
          </a:bodyPr>
          <a:lstStyle/>
          <a:p>
            <a:r>
              <a:rPr lang="sv-SE" sz="1200" spc="200" dirty="0" smtClean="0">
                <a:solidFill>
                  <a:srgbClr val="43433E"/>
                </a:solidFill>
                <a:latin typeface="+mj-lt"/>
                <a:cs typeface="Arial" panose="020B0604020202020204" pitchFamily="34" charset="0"/>
              </a:rPr>
              <a:t>Källa: Förordningen </a:t>
            </a:r>
            <a:r>
              <a:rPr lang="sv-SE" sz="1200" spc="200" dirty="0">
                <a:solidFill>
                  <a:srgbClr val="43433E"/>
                </a:solidFill>
                <a:latin typeface="+mj-lt"/>
                <a:cs typeface="Arial" panose="020B0604020202020204" pitchFamily="34" charset="0"/>
              </a:rPr>
              <a:t>(2022:524) om statliga </a:t>
            </a:r>
            <a:r>
              <a:rPr lang="sv-SE" sz="1200" spc="200" dirty="0" smtClean="0">
                <a:solidFill>
                  <a:srgbClr val="43433E"/>
                </a:solidFill>
                <a:latin typeface="+mj-lt"/>
                <a:cs typeface="Arial" panose="020B0604020202020204" pitchFamily="34" charset="0"/>
              </a:rPr>
              <a:t>myndigheters </a:t>
            </a:r>
            <a:r>
              <a:rPr lang="sv-SE" sz="1200" spc="200" dirty="0">
                <a:solidFill>
                  <a:srgbClr val="43433E"/>
                </a:solidFill>
                <a:latin typeface="+mj-lt"/>
                <a:cs typeface="Arial" panose="020B0604020202020204" pitchFamily="34" charset="0"/>
              </a:rPr>
              <a:t>beredskap</a:t>
            </a:r>
          </a:p>
        </p:txBody>
      </p:sp>
    </p:spTree>
    <p:extLst>
      <p:ext uri="{BB962C8B-B14F-4D97-AF65-F5344CB8AC3E}">
        <p14:creationId xmlns:p14="http://schemas.microsoft.com/office/powerpoint/2010/main" val="324147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2E1"/>
        </a:solidFill>
        <a:effectLst/>
      </p:bgPr>
    </p:bg>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solidFill>
                  <a:srgbClr val="4C4B45"/>
                </a:solidFill>
              </a:rPr>
              <a:t>CIVIL BEREDSKAP </a:t>
            </a:r>
            <a:br>
              <a:rPr lang="sv-SE" dirty="0">
                <a:solidFill>
                  <a:srgbClr val="4C4B45"/>
                </a:solidFill>
              </a:rPr>
            </a:br>
            <a:r>
              <a:rPr lang="sv-SE" b="0" dirty="0">
                <a:solidFill>
                  <a:srgbClr val="4C4B45"/>
                </a:solidFill>
              </a:rPr>
              <a:t>Krisberedskap och civilt försvar</a:t>
            </a:r>
          </a:p>
        </p:txBody>
      </p:sp>
    </p:spTree>
    <p:extLst>
      <p:ext uri="{BB962C8B-B14F-4D97-AF65-F5344CB8AC3E}">
        <p14:creationId xmlns:p14="http://schemas.microsoft.com/office/powerpoint/2010/main" val="3119983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SKILLNADER</a:t>
            </a:r>
            <a:endParaRPr lang="sv-SE" dirty="0"/>
          </a:p>
        </p:txBody>
      </p:sp>
      <p:sp>
        <p:nvSpPr>
          <p:cNvPr id="6" name="Platshållare för innehåll 5"/>
          <p:cNvSpPr>
            <a:spLocks noGrp="1"/>
          </p:cNvSpPr>
          <p:nvPr>
            <p:ph sz="half" idx="1"/>
          </p:nvPr>
        </p:nvSpPr>
        <p:spPr>
          <a:xfrm>
            <a:off x="1206168" y="1467530"/>
            <a:ext cx="4759200" cy="2273197"/>
          </a:xfrm>
          <a:solidFill>
            <a:srgbClr val="E2E2E1"/>
          </a:solidFill>
        </p:spPr>
        <p:txBody>
          <a:bodyPr/>
          <a:lstStyle/>
          <a:p>
            <a:pPr marL="0" indent="0">
              <a:buNone/>
            </a:pPr>
            <a:r>
              <a:rPr lang="sv-SE" sz="1600" b="1" dirty="0" smtClean="0"/>
              <a:t>FÖRE 1 OKT 2022 GÄLLDE</a:t>
            </a:r>
          </a:p>
          <a:p>
            <a:r>
              <a:rPr lang="sv-SE" sz="1600" dirty="0" smtClean="0"/>
              <a:t>Förordning </a:t>
            </a:r>
            <a:r>
              <a:rPr lang="sv-SE" sz="1600" dirty="0"/>
              <a:t>(2015:1052) om krisberedskap och bevakningsansvariga myndigheters åtgärder vid höjd beredskap</a:t>
            </a:r>
          </a:p>
          <a:p>
            <a:r>
              <a:rPr lang="sv-SE" sz="1600" dirty="0"/>
              <a:t>Bevakningsansvariga myndigheter</a:t>
            </a:r>
          </a:p>
          <a:p>
            <a:r>
              <a:rPr lang="sv-SE" sz="1600" dirty="0" smtClean="0"/>
              <a:t>Samverkansområden</a:t>
            </a:r>
          </a:p>
        </p:txBody>
      </p:sp>
      <p:sp>
        <p:nvSpPr>
          <p:cNvPr id="7" name="Platshållare för innehåll 6"/>
          <p:cNvSpPr>
            <a:spLocks noGrp="1"/>
          </p:cNvSpPr>
          <p:nvPr>
            <p:ph sz="half" idx="11"/>
          </p:nvPr>
        </p:nvSpPr>
        <p:spPr/>
        <p:txBody>
          <a:bodyPr/>
          <a:lstStyle/>
          <a:p>
            <a:pPr marL="0" indent="0">
              <a:buNone/>
            </a:pPr>
            <a:r>
              <a:rPr lang="sv-SE" sz="1600" b="1" dirty="0" smtClean="0"/>
              <a:t>EFTER 1 OKT 2022 GÄLLER</a:t>
            </a:r>
          </a:p>
          <a:p>
            <a:r>
              <a:rPr lang="sv-SE" sz="1600" dirty="0" smtClean="0"/>
              <a:t>Förordningen </a:t>
            </a:r>
            <a:r>
              <a:rPr lang="sv-SE" sz="1600" dirty="0"/>
              <a:t>(2022:524) om statliga myndigheters beredskap</a:t>
            </a:r>
          </a:p>
          <a:p>
            <a:r>
              <a:rPr lang="sv-SE" sz="1600" dirty="0"/>
              <a:t>10 beredskapssektorer</a:t>
            </a:r>
          </a:p>
          <a:p>
            <a:r>
              <a:rPr lang="sv-SE" sz="1600" dirty="0"/>
              <a:t>60 beredskapsmyndigheter</a:t>
            </a:r>
          </a:p>
          <a:p>
            <a:r>
              <a:rPr lang="sv-SE" sz="1600" dirty="0"/>
              <a:t>Nya bestämmelser om krigsplanering och sektorsansvar</a:t>
            </a:r>
          </a:p>
          <a:p>
            <a:r>
              <a:rPr lang="sv-SE" sz="1600" dirty="0" smtClean="0"/>
              <a:t>Nya </a:t>
            </a:r>
            <a:r>
              <a:rPr lang="sv-SE" sz="1600" dirty="0"/>
              <a:t>definitioner för fredstida kriser och samhällsviktig verksamhet </a:t>
            </a:r>
            <a:endParaRPr lang="sv-SE" sz="1600" dirty="0" smtClean="0"/>
          </a:p>
          <a:p>
            <a:r>
              <a:rPr lang="sv-SE" sz="1600" dirty="0"/>
              <a:t>Justeringar för att få ihop krisberedskap och civilt </a:t>
            </a:r>
            <a:r>
              <a:rPr lang="sv-SE" sz="1600" dirty="0" smtClean="0"/>
              <a:t>försvar</a:t>
            </a:r>
            <a:endParaRPr lang="sv-SE" sz="1600" dirty="0"/>
          </a:p>
          <a:p>
            <a:endParaRPr lang="sv-SE" sz="1600" dirty="0"/>
          </a:p>
          <a:p>
            <a:pPr marL="0" indent="0">
              <a:buNone/>
            </a:pPr>
            <a:endParaRPr lang="sv-SE" sz="1600" dirty="0"/>
          </a:p>
        </p:txBody>
      </p:sp>
      <p:sp>
        <p:nvSpPr>
          <p:cNvPr id="8" name="Platshållare för text 7"/>
          <p:cNvSpPr>
            <a:spLocks noGrp="1"/>
          </p:cNvSpPr>
          <p:nvPr>
            <p:ph type="body" idx="12"/>
          </p:nvPr>
        </p:nvSpPr>
        <p:spPr/>
        <p:txBody>
          <a:bodyPr/>
          <a:lstStyle/>
          <a:p>
            <a:r>
              <a:rPr lang="sv-SE" dirty="0" smtClean="0"/>
              <a:t>Civil beredskap</a:t>
            </a:r>
            <a:endParaRPr lang="sv-SE" dirty="0"/>
          </a:p>
        </p:txBody>
      </p:sp>
      <p:sp>
        <p:nvSpPr>
          <p:cNvPr id="9" name="Platshållare för innehåll 5"/>
          <p:cNvSpPr txBox="1">
            <a:spLocks/>
          </p:cNvSpPr>
          <p:nvPr/>
        </p:nvSpPr>
        <p:spPr>
          <a:xfrm>
            <a:off x="1206168" y="3892075"/>
            <a:ext cx="4759200" cy="1492725"/>
          </a:xfrm>
          <a:prstGeom prst="rect">
            <a:avLst/>
          </a:prstGeom>
          <a:solidFill>
            <a:srgbClr val="E6D4DD"/>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3433E"/>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3433E"/>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3433E"/>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3433E"/>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3433E"/>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smtClean="0">
                <a:latin typeface="+mj-lt"/>
              </a:rPr>
              <a:t>OFÖRÄNDRAT</a:t>
            </a:r>
          </a:p>
          <a:p>
            <a:pPr marL="285750" indent="-285750"/>
            <a:r>
              <a:rPr lang="sv-SE" sz="1600" dirty="0">
                <a:latin typeface="+mj-lt"/>
              </a:rPr>
              <a:t>Principerna ansvar, närhet, likhet</a:t>
            </a:r>
          </a:p>
          <a:p>
            <a:pPr marL="285750" indent="-285750"/>
            <a:r>
              <a:rPr lang="sv-SE" sz="1600" dirty="0">
                <a:latin typeface="+mj-lt"/>
              </a:rPr>
              <a:t>Geografiskt </a:t>
            </a:r>
            <a:r>
              <a:rPr lang="sv-SE" sz="1600" dirty="0" smtClean="0">
                <a:latin typeface="+mj-lt"/>
              </a:rPr>
              <a:t>områdesansvar</a:t>
            </a:r>
            <a:endParaRPr lang="sv-SE" sz="1600" dirty="0">
              <a:latin typeface="+mj-lt"/>
            </a:endParaRPr>
          </a:p>
        </p:txBody>
      </p:sp>
    </p:spTree>
    <p:extLst>
      <p:ext uri="{BB962C8B-B14F-4D97-AF65-F5344CB8AC3E}">
        <p14:creationId xmlns:p14="http://schemas.microsoft.com/office/powerpoint/2010/main" val="711585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ALLA MYNDIGHETER SKA</a:t>
            </a:r>
            <a:endParaRPr lang="sv-SE" sz="1600" dirty="0">
              <a:solidFill>
                <a:srgbClr val="FF0000"/>
              </a:solidFill>
            </a:endParaRPr>
          </a:p>
        </p:txBody>
      </p:sp>
      <p:sp>
        <p:nvSpPr>
          <p:cNvPr id="3" name="Platshållare för innehåll 2"/>
          <p:cNvSpPr>
            <a:spLocks noGrp="1"/>
          </p:cNvSpPr>
          <p:nvPr>
            <p:ph sz="half" idx="1"/>
          </p:nvPr>
        </p:nvSpPr>
        <p:spPr/>
        <p:txBody>
          <a:bodyPr/>
          <a:lstStyle/>
          <a:p>
            <a:r>
              <a:rPr lang="sv-SE" sz="2000" dirty="0" smtClean="0"/>
              <a:t>identifiera </a:t>
            </a:r>
            <a:r>
              <a:rPr lang="sv-SE" sz="2000" dirty="0"/>
              <a:t>samhällsviktig </a:t>
            </a:r>
            <a:r>
              <a:rPr lang="sv-SE" sz="2000" dirty="0" smtClean="0"/>
              <a:t>verksamhet</a:t>
            </a:r>
          </a:p>
          <a:p>
            <a:r>
              <a:rPr lang="sv-SE" sz="2000" dirty="0" smtClean="0"/>
              <a:t>analysera </a:t>
            </a:r>
            <a:r>
              <a:rPr lang="sv-SE" sz="2000" dirty="0"/>
              <a:t>sårbarheter inom sitt eget </a:t>
            </a:r>
            <a:r>
              <a:rPr lang="sv-SE" sz="2000" dirty="0" smtClean="0"/>
              <a:t>ansvarsområde</a:t>
            </a:r>
          </a:p>
          <a:p>
            <a:r>
              <a:rPr lang="sv-SE" sz="2000" dirty="0" smtClean="0"/>
              <a:t>bedriva </a:t>
            </a:r>
            <a:r>
              <a:rPr lang="sv-SE" sz="2000" dirty="0"/>
              <a:t>ett systematiskt arbete med </a:t>
            </a:r>
            <a:r>
              <a:rPr lang="sv-SE" sz="2000" dirty="0" smtClean="0"/>
              <a:t>kontinuitetshantering</a:t>
            </a:r>
            <a:endParaRPr lang="sv-SE" sz="2000" dirty="0"/>
          </a:p>
          <a:p>
            <a:r>
              <a:rPr lang="sv-SE" sz="2000" dirty="0" smtClean="0"/>
              <a:t>utbilda och öva personalen</a:t>
            </a:r>
            <a:endParaRPr lang="sv-SE" sz="2000" dirty="0"/>
          </a:p>
          <a:p>
            <a:r>
              <a:rPr lang="sv-SE" sz="2000" dirty="0" smtClean="0"/>
              <a:t>beakta </a:t>
            </a:r>
            <a:r>
              <a:rPr lang="sv-SE" sz="2000" dirty="0"/>
              <a:t>totalförsvarets krav och planera för att </a:t>
            </a:r>
            <a:r>
              <a:rPr lang="sv-SE" sz="2000" dirty="0" smtClean="0"/>
              <a:t>fortsätta </a:t>
            </a:r>
            <a:r>
              <a:rPr lang="sv-SE" sz="2000" dirty="0"/>
              <a:t>sin verksamhet </a:t>
            </a:r>
            <a:r>
              <a:rPr lang="sv-SE" sz="2000" dirty="0" smtClean="0"/>
              <a:t>vid höjd beredskap</a:t>
            </a:r>
            <a:endParaRPr lang="sv-SE" sz="2000" dirty="0"/>
          </a:p>
        </p:txBody>
      </p:sp>
      <p:sp>
        <p:nvSpPr>
          <p:cNvPr id="6" name="Platshållare för text 5"/>
          <p:cNvSpPr>
            <a:spLocks noGrp="1"/>
          </p:cNvSpPr>
          <p:nvPr>
            <p:ph type="body" idx="10"/>
          </p:nvPr>
        </p:nvSpPr>
        <p:spPr/>
        <p:txBody>
          <a:bodyPr/>
          <a:lstStyle/>
          <a:p>
            <a:r>
              <a:rPr lang="sv-SE" dirty="0" smtClean="0"/>
              <a:t>Civil beredskap</a:t>
            </a:r>
            <a:endParaRPr lang="sv-SE" dirty="0"/>
          </a:p>
        </p:txBody>
      </p:sp>
      <p:sp>
        <p:nvSpPr>
          <p:cNvPr id="5" name="Platshållare för text 5"/>
          <p:cNvSpPr txBox="1">
            <a:spLocks/>
          </p:cNvSpPr>
          <p:nvPr/>
        </p:nvSpPr>
        <p:spPr>
          <a:xfrm>
            <a:off x="7182254" y="4507545"/>
            <a:ext cx="3798502" cy="460240"/>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dirty="0" smtClean="0"/>
              <a:t>Källa: Förordningen </a:t>
            </a:r>
            <a:r>
              <a:rPr lang="sv-SE" dirty="0"/>
              <a:t>(2022:524) om statliga myndigheters beredskap</a:t>
            </a:r>
          </a:p>
          <a:p>
            <a:endParaRPr lang="sv-SE" dirty="0"/>
          </a:p>
        </p:txBody>
      </p:sp>
    </p:spTree>
    <p:extLst>
      <p:ext uri="{BB962C8B-B14F-4D97-AF65-F5344CB8AC3E}">
        <p14:creationId xmlns:p14="http://schemas.microsoft.com/office/powerpoint/2010/main" val="4254883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BEREDSKAPSMYNDIGHETER SKA DESSUTOM</a:t>
            </a:r>
            <a:endParaRPr lang="sv-SE" sz="1600" dirty="0">
              <a:solidFill>
                <a:srgbClr val="FF0000"/>
              </a:solidFill>
            </a:endParaRPr>
          </a:p>
        </p:txBody>
      </p:sp>
      <p:sp>
        <p:nvSpPr>
          <p:cNvPr id="3" name="Platshållare för innehåll 2"/>
          <p:cNvSpPr>
            <a:spLocks noGrp="1"/>
          </p:cNvSpPr>
          <p:nvPr>
            <p:ph sz="half" idx="1"/>
          </p:nvPr>
        </p:nvSpPr>
        <p:spPr>
          <a:xfrm>
            <a:off x="1211242" y="1467530"/>
            <a:ext cx="10689605" cy="4605466"/>
          </a:xfrm>
        </p:spPr>
        <p:txBody>
          <a:bodyPr/>
          <a:lstStyle/>
          <a:p>
            <a:r>
              <a:rPr lang="sv-SE" sz="2000" dirty="0" smtClean="0">
                <a:solidFill>
                  <a:schemeClr val="tx1"/>
                </a:solidFill>
              </a:rPr>
              <a:t>verka </a:t>
            </a:r>
            <a:r>
              <a:rPr lang="sv-SE" sz="2000" dirty="0">
                <a:solidFill>
                  <a:schemeClr val="tx1"/>
                </a:solidFill>
              </a:rPr>
              <a:t>för att andra aktörer </a:t>
            </a:r>
            <a:r>
              <a:rPr lang="sv-SE" sz="2000" dirty="0" smtClean="0">
                <a:solidFill>
                  <a:schemeClr val="tx1"/>
                </a:solidFill>
              </a:rPr>
              <a:t>inom området också systematiskt arbetar </a:t>
            </a:r>
            <a:r>
              <a:rPr lang="sv-SE" sz="2000" dirty="0">
                <a:solidFill>
                  <a:schemeClr val="tx1"/>
                </a:solidFill>
              </a:rPr>
              <a:t>med </a:t>
            </a:r>
            <a:r>
              <a:rPr lang="sv-SE" sz="2000" dirty="0" smtClean="0">
                <a:solidFill>
                  <a:schemeClr val="tx1"/>
                </a:solidFill>
              </a:rPr>
              <a:t>kontinuitetshantering</a:t>
            </a:r>
            <a:endParaRPr lang="sv-SE" sz="2000" dirty="0">
              <a:solidFill>
                <a:schemeClr val="tx1"/>
              </a:solidFill>
            </a:endParaRPr>
          </a:p>
          <a:p>
            <a:r>
              <a:rPr lang="sv-SE" sz="2000" dirty="0" smtClean="0">
                <a:solidFill>
                  <a:schemeClr val="tx1"/>
                </a:solidFill>
              </a:rPr>
              <a:t>lämna </a:t>
            </a:r>
            <a:r>
              <a:rPr lang="sv-SE" sz="2000" dirty="0">
                <a:solidFill>
                  <a:schemeClr val="tx1"/>
                </a:solidFill>
              </a:rPr>
              <a:t>en sammanfattande </a:t>
            </a:r>
            <a:r>
              <a:rPr lang="sv-SE" sz="2000" dirty="0" smtClean="0">
                <a:solidFill>
                  <a:schemeClr val="tx1"/>
                </a:solidFill>
              </a:rPr>
              <a:t>risk- </a:t>
            </a:r>
            <a:r>
              <a:rPr lang="sv-SE" sz="2000" dirty="0">
                <a:solidFill>
                  <a:schemeClr val="tx1"/>
                </a:solidFill>
              </a:rPr>
              <a:t>och </a:t>
            </a:r>
            <a:r>
              <a:rPr lang="sv-SE" sz="2000" dirty="0" smtClean="0">
                <a:solidFill>
                  <a:schemeClr val="tx1"/>
                </a:solidFill>
              </a:rPr>
              <a:t>sårbarhetsbedömning (RSB) </a:t>
            </a:r>
            <a:r>
              <a:rPr lang="sv-SE" sz="2000" dirty="0">
                <a:solidFill>
                  <a:schemeClr val="tx1"/>
                </a:solidFill>
              </a:rPr>
              <a:t>till </a:t>
            </a:r>
            <a:r>
              <a:rPr lang="sv-SE" sz="2000" dirty="0" smtClean="0">
                <a:solidFill>
                  <a:schemeClr val="tx1"/>
                </a:solidFill>
              </a:rPr>
              <a:t>Regeringskansliet, MSB </a:t>
            </a:r>
            <a:r>
              <a:rPr lang="sv-SE" sz="2000" dirty="0">
                <a:solidFill>
                  <a:schemeClr val="tx1"/>
                </a:solidFill>
              </a:rPr>
              <a:t>och </a:t>
            </a:r>
            <a:r>
              <a:rPr lang="sv-SE" sz="2000" dirty="0" smtClean="0">
                <a:solidFill>
                  <a:schemeClr val="tx1"/>
                </a:solidFill>
              </a:rPr>
              <a:t>sektorsmyndigheten</a:t>
            </a:r>
          </a:p>
          <a:p>
            <a:r>
              <a:rPr lang="sv-SE" sz="2000" dirty="0" smtClean="0">
                <a:solidFill>
                  <a:schemeClr val="tx1"/>
                </a:solidFill>
              </a:rPr>
              <a:t>ha </a:t>
            </a:r>
            <a:r>
              <a:rPr lang="sv-SE" sz="2000" dirty="0">
                <a:solidFill>
                  <a:schemeClr val="tx1"/>
                </a:solidFill>
              </a:rPr>
              <a:t>god förmåga att motstå hot och risker, förebygga sårbarheter, hantera fredstida krissituationer och genomföra sina uppgifter vid höjd </a:t>
            </a:r>
            <a:r>
              <a:rPr lang="sv-SE" sz="2000" dirty="0" smtClean="0">
                <a:solidFill>
                  <a:schemeClr val="tx1"/>
                </a:solidFill>
              </a:rPr>
              <a:t>beredskap</a:t>
            </a:r>
            <a:endParaRPr lang="sv-SE" sz="2000" dirty="0">
              <a:solidFill>
                <a:schemeClr val="tx1"/>
              </a:solidFill>
            </a:endParaRPr>
          </a:p>
          <a:p>
            <a:r>
              <a:rPr lang="sv-SE" sz="2000" dirty="0" smtClean="0">
                <a:solidFill>
                  <a:schemeClr val="tx1"/>
                </a:solidFill>
              </a:rPr>
              <a:t>verka </a:t>
            </a:r>
            <a:r>
              <a:rPr lang="sv-SE" sz="2000" dirty="0">
                <a:solidFill>
                  <a:schemeClr val="tx1"/>
                </a:solidFill>
              </a:rPr>
              <a:t>för att de övriga </a:t>
            </a:r>
            <a:r>
              <a:rPr lang="sv-SE" sz="2000" dirty="0" smtClean="0">
                <a:solidFill>
                  <a:schemeClr val="tx1"/>
                </a:solidFill>
              </a:rPr>
              <a:t>berörda statliga </a:t>
            </a:r>
            <a:r>
              <a:rPr lang="sv-SE" sz="2000" dirty="0">
                <a:solidFill>
                  <a:schemeClr val="tx1"/>
                </a:solidFill>
              </a:rPr>
              <a:t>myndigheter, kommuner, regioner, sammanslutningar och näringsidkare </a:t>
            </a:r>
            <a:r>
              <a:rPr lang="sv-SE" sz="2000" dirty="0" smtClean="0">
                <a:solidFill>
                  <a:schemeClr val="tx1"/>
                </a:solidFill>
              </a:rPr>
              <a:t>utvecklar sin förmåga</a:t>
            </a:r>
          </a:p>
          <a:p>
            <a:r>
              <a:rPr lang="sv-SE" sz="2000" dirty="0" smtClean="0">
                <a:solidFill>
                  <a:schemeClr val="tx1"/>
                </a:solidFill>
              </a:rPr>
              <a:t>planera för </a:t>
            </a:r>
            <a:r>
              <a:rPr lang="sv-SE" sz="2000" dirty="0">
                <a:solidFill>
                  <a:schemeClr val="tx1"/>
                </a:solidFill>
              </a:rPr>
              <a:t>att under höjd beredskap kunna övergå till krigsorganisation</a:t>
            </a:r>
          </a:p>
          <a:p>
            <a:r>
              <a:rPr lang="sv-SE" sz="2000" dirty="0">
                <a:solidFill>
                  <a:schemeClr val="tx1"/>
                </a:solidFill>
              </a:rPr>
              <a:t>l</a:t>
            </a:r>
            <a:r>
              <a:rPr lang="sv-SE" sz="2000" dirty="0" smtClean="0">
                <a:solidFill>
                  <a:schemeClr val="tx1"/>
                </a:solidFill>
              </a:rPr>
              <a:t>ämna information och rapporter till bland annat Regeringskansliet, MSB och Försvarsmakten</a:t>
            </a:r>
            <a:endParaRPr lang="sv-SE" sz="2000" dirty="0">
              <a:solidFill>
                <a:schemeClr val="tx1"/>
              </a:solidFill>
            </a:endParaRPr>
          </a:p>
        </p:txBody>
      </p:sp>
      <p:sp>
        <p:nvSpPr>
          <p:cNvPr id="6" name="Platshållare för text 5"/>
          <p:cNvSpPr>
            <a:spLocks noGrp="1"/>
          </p:cNvSpPr>
          <p:nvPr>
            <p:ph type="body" idx="10"/>
          </p:nvPr>
        </p:nvSpPr>
        <p:spPr/>
        <p:txBody>
          <a:bodyPr/>
          <a:lstStyle/>
          <a:p>
            <a:r>
              <a:rPr lang="sv-SE" dirty="0" smtClean="0"/>
              <a:t>Civil beredskap</a:t>
            </a:r>
            <a:endParaRPr lang="sv-SE" dirty="0"/>
          </a:p>
        </p:txBody>
      </p:sp>
    </p:spTree>
    <p:extLst>
      <p:ext uri="{BB962C8B-B14F-4D97-AF65-F5344CB8AC3E}">
        <p14:creationId xmlns:p14="http://schemas.microsoft.com/office/powerpoint/2010/main" val="4109951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SEKTORSMYNDIGHETER SKA</a:t>
            </a:r>
            <a:endParaRPr lang="sv-SE" dirty="0"/>
          </a:p>
        </p:txBody>
      </p:sp>
      <p:sp>
        <p:nvSpPr>
          <p:cNvPr id="3" name="Platshållare för innehåll 2"/>
          <p:cNvSpPr>
            <a:spLocks noGrp="1"/>
          </p:cNvSpPr>
          <p:nvPr>
            <p:ph sz="half" idx="1"/>
          </p:nvPr>
        </p:nvSpPr>
        <p:spPr>
          <a:xfrm>
            <a:off x="1211243" y="1467530"/>
            <a:ext cx="10606946" cy="4691730"/>
          </a:xfrm>
        </p:spPr>
        <p:txBody>
          <a:bodyPr/>
          <a:lstStyle/>
          <a:p>
            <a:r>
              <a:rPr lang="sv-SE" sz="2000" dirty="0" smtClean="0"/>
              <a:t>leda </a:t>
            </a:r>
            <a:r>
              <a:rPr lang="sv-SE" sz="2000" dirty="0"/>
              <a:t>arbetet med att samordna åtgärder inför och vid fredstida krissituationer och höjd </a:t>
            </a:r>
            <a:r>
              <a:rPr lang="sv-SE" sz="2000" dirty="0" smtClean="0"/>
              <a:t>beredskap</a:t>
            </a:r>
            <a:endParaRPr lang="sv-SE" sz="2000" dirty="0"/>
          </a:p>
          <a:p>
            <a:r>
              <a:rPr lang="sv-SE" sz="2000" dirty="0" smtClean="0"/>
              <a:t>driva </a:t>
            </a:r>
            <a:r>
              <a:rPr lang="sv-SE" sz="2000" dirty="0"/>
              <a:t>på arbetet inom </a:t>
            </a:r>
            <a:r>
              <a:rPr lang="sv-SE" sz="2000" dirty="0" smtClean="0"/>
              <a:t>sektorn och stödja beredskapsmyndigheterna</a:t>
            </a:r>
          </a:p>
          <a:p>
            <a:r>
              <a:rPr lang="sv-SE" sz="2000" dirty="0" smtClean="0"/>
              <a:t>verka </a:t>
            </a:r>
            <a:r>
              <a:rPr lang="sv-SE" sz="2000" dirty="0"/>
              <a:t>för att uppgifter och roller inom </a:t>
            </a:r>
            <a:r>
              <a:rPr lang="sv-SE" sz="2000" dirty="0" smtClean="0"/>
              <a:t>sektorn tydliggörs</a:t>
            </a:r>
            <a:endParaRPr lang="sv-SE" sz="2000" dirty="0"/>
          </a:p>
          <a:p>
            <a:r>
              <a:rPr lang="sv-SE" sz="2000" dirty="0" smtClean="0"/>
              <a:t>verka </a:t>
            </a:r>
            <a:r>
              <a:rPr lang="sv-SE" sz="2000" dirty="0"/>
              <a:t>för att </a:t>
            </a:r>
            <a:r>
              <a:rPr lang="sv-SE" sz="2000" dirty="0" smtClean="0"/>
              <a:t>åtgärder </a:t>
            </a:r>
            <a:r>
              <a:rPr lang="sv-SE" sz="2000" dirty="0"/>
              <a:t>som </a:t>
            </a:r>
            <a:r>
              <a:rPr lang="sv-SE" sz="2000" dirty="0" smtClean="0"/>
              <a:t>vidtas </a:t>
            </a:r>
            <a:r>
              <a:rPr lang="sv-SE" sz="2000" dirty="0"/>
              <a:t>inom sektorn samordnas med </a:t>
            </a:r>
            <a:r>
              <a:rPr lang="sv-SE" sz="2000" dirty="0" smtClean="0"/>
              <a:t>andra</a:t>
            </a:r>
          </a:p>
          <a:p>
            <a:r>
              <a:rPr lang="sv-SE" sz="2000" dirty="0"/>
              <a:t>v</a:t>
            </a:r>
            <a:r>
              <a:rPr lang="sv-SE" sz="2000" dirty="0" smtClean="0"/>
              <a:t>erka </a:t>
            </a:r>
            <a:r>
              <a:rPr lang="sv-SE" sz="2000" dirty="0"/>
              <a:t>och för att samverkan med näringslivet sker </a:t>
            </a:r>
            <a:endParaRPr lang="sv-SE" sz="2000" dirty="0" smtClean="0"/>
          </a:p>
          <a:p>
            <a:r>
              <a:rPr lang="sv-SE" sz="2000" dirty="0" smtClean="0"/>
              <a:t>kunna </a:t>
            </a:r>
            <a:r>
              <a:rPr lang="sv-SE" sz="2000" dirty="0"/>
              <a:t>lämna lägesbilder för </a:t>
            </a:r>
            <a:r>
              <a:rPr lang="sv-SE" sz="2000" dirty="0" smtClean="0"/>
              <a:t>sektorn</a:t>
            </a:r>
          </a:p>
          <a:p>
            <a:r>
              <a:rPr lang="sv-SE" sz="2000" dirty="0" smtClean="0"/>
              <a:t>kunna </a:t>
            </a:r>
            <a:r>
              <a:rPr lang="sv-SE" sz="2000" dirty="0"/>
              <a:t>lämna underlag till </a:t>
            </a:r>
            <a:r>
              <a:rPr lang="sv-SE" sz="2000" dirty="0" smtClean="0"/>
              <a:t>regeringen om prioritering </a:t>
            </a:r>
            <a:r>
              <a:rPr lang="sv-SE" sz="2000" dirty="0"/>
              <a:t>och fördelning av resurser inom </a:t>
            </a:r>
            <a:r>
              <a:rPr lang="sv-SE" sz="2000" dirty="0" smtClean="0"/>
              <a:t>sektorn</a:t>
            </a:r>
            <a:endParaRPr lang="sv-SE" sz="2000" dirty="0"/>
          </a:p>
          <a:p>
            <a:pPr marL="171450" indent="-171450"/>
            <a:endParaRPr lang="sv-SE" sz="2000" dirty="0"/>
          </a:p>
        </p:txBody>
      </p:sp>
      <p:sp>
        <p:nvSpPr>
          <p:cNvPr id="6" name="Platshållare för text 5"/>
          <p:cNvSpPr>
            <a:spLocks noGrp="1"/>
          </p:cNvSpPr>
          <p:nvPr>
            <p:ph type="body" idx="10"/>
          </p:nvPr>
        </p:nvSpPr>
        <p:spPr/>
        <p:txBody>
          <a:bodyPr/>
          <a:lstStyle/>
          <a:p>
            <a:r>
              <a:rPr lang="sv-SE" dirty="0" smtClean="0"/>
              <a:t>Civil beredskap</a:t>
            </a:r>
            <a:endParaRPr lang="sv-SE" dirty="0"/>
          </a:p>
        </p:txBody>
      </p:sp>
    </p:spTree>
    <p:extLst>
      <p:ext uri="{BB962C8B-B14F-4D97-AF65-F5344CB8AC3E}">
        <p14:creationId xmlns:p14="http://schemas.microsoft.com/office/powerpoint/2010/main" val="179612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SKILLNADER FÖR CIVILOMRÅDESANSVARIGA</a:t>
            </a:r>
            <a:endParaRPr lang="sv-SE" dirty="0"/>
          </a:p>
        </p:txBody>
      </p:sp>
      <p:sp>
        <p:nvSpPr>
          <p:cNvPr id="6" name="Platshållare för innehåll 5"/>
          <p:cNvSpPr>
            <a:spLocks noGrp="1"/>
          </p:cNvSpPr>
          <p:nvPr>
            <p:ph sz="half" idx="1"/>
          </p:nvPr>
        </p:nvSpPr>
        <p:spPr>
          <a:xfrm>
            <a:off x="1206168" y="1467530"/>
            <a:ext cx="4759200" cy="2273197"/>
          </a:xfrm>
          <a:solidFill>
            <a:srgbClr val="E2E2E1"/>
          </a:solidFill>
        </p:spPr>
        <p:txBody>
          <a:bodyPr/>
          <a:lstStyle/>
          <a:p>
            <a:pPr marL="0" indent="0">
              <a:buNone/>
            </a:pPr>
            <a:r>
              <a:rPr lang="sv-SE" sz="1600" b="1" dirty="0" smtClean="0"/>
              <a:t>FÖRE 1 OKT 2022 GÄLLDE</a:t>
            </a:r>
          </a:p>
          <a:p>
            <a:r>
              <a:rPr lang="sv-SE" sz="1600" dirty="0"/>
              <a:t>Förordningen (2017:870) om länsstyrelsernas krisberedskap och uppgifter vid höjd beredskap</a:t>
            </a:r>
          </a:p>
        </p:txBody>
      </p:sp>
      <p:sp>
        <p:nvSpPr>
          <p:cNvPr id="7" name="Platshållare för innehåll 6"/>
          <p:cNvSpPr>
            <a:spLocks noGrp="1"/>
          </p:cNvSpPr>
          <p:nvPr>
            <p:ph sz="half" idx="11"/>
          </p:nvPr>
        </p:nvSpPr>
        <p:spPr>
          <a:xfrm>
            <a:off x="6226632" y="1467530"/>
            <a:ext cx="5401776" cy="4881512"/>
          </a:xfrm>
        </p:spPr>
        <p:txBody>
          <a:bodyPr/>
          <a:lstStyle/>
          <a:p>
            <a:pPr marL="0" indent="0">
              <a:buNone/>
            </a:pPr>
            <a:r>
              <a:rPr lang="sv-SE" sz="1600" b="1" dirty="0" smtClean="0"/>
              <a:t>EFTER 1 OKT 2022 GÄLLER</a:t>
            </a:r>
          </a:p>
          <a:p>
            <a:r>
              <a:rPr lang="sv-SE" sz="1600" dirty="0"/>
              <a:t>Förordningen (2022:525) om civilområdesansvariga länsstyrelser</a:t>
            </a:r>
          </a:p>
          <a:p>
            <a:r>
              <a:rPr lang="sv-SE" sz="1600" dirty="0"/>
              <a:t>Begränsade uppgifter inför och under fredstida krissituationer</a:t>
            </a:r>
          </a:p>
          <a:p>
            <a:r>
              <a:rPr lang="sv-SE" sz="1600" dirty="0"/>
              <a:t>Geografiskt områdesansvar för civilt </a:t>
            </a:r>
            <a:r>
              <a:rPr lang="sv-SE" sz="1600" dirty="0" smtClean="0"/>
              <a:t>försvar</a:t>
            </a:r>
            <a:endParaRPr lang="sv-SE" sz="1600" dirty="0"/>
          </a:p>
          <a:p>
            <a:r>
              <a:rPr lang="sv-SE" sz="1600" dirty="0"/>
              <a:t>Verka för enhetlig </a:t>
            </a:r>
            <a:r>
              <a:rPr lang="sv-SE" sz="1600" dirty="0" smtClean="0"/>
              <a:t>inriktning för </a:t>
            </a:r>
            <a:r>
              <a:rPr lang="sv-SE" sz="1600" dirty="0"/>
              <a:t>totalförsvaret under höjd </a:t>
            </a:r>
            <a:r>
              <a:rPr lang="sv-SE" sz="1600" dirty="0" smtClean="0"/>
              <a:t>beredskap</a:t>
            </a:r>
            <a:endParaRPr lang="sv-SE" sz="1600" dirty="0"/>
          </a:p>
          <a:p>
            <a:r>
              <a:rPr lang="sv-SE" sz="1600" dirty="0"/>
              <a:t>Verka för </a:t>
            </a:r>
            <a:r>
              <a:rPr lang="sv-SE" sz="1600" dirty="0" smtClean="0"/>
              <a:t>största </a:t>
            </a:r>
            <a:r>
              <a:rPr lang="sv-SE" sz="1600" dirty="0"/>
              <a:t>möjliga försvarseffekt </a:t>
            </a:r>
            <a:r>
              <a:rPr lang="sv-SE" sz="1600" dirty="0" smtClean="0"/>
              <a:t>vid </a:t>
            </a:r>
            <a:r>
              <a:rPr lang="sv-SE" sz="1600" dirty="0"/>
              <a:t>höjd </a:t>
            </a:r>
            <a:r>
              <a:rPr lang="sv-SE" sz="1600" dirty="0" smtClean="0"/>
              <a:t>beredskap</a:t>
            </a:r>
            <a:endParaRPr lang="sv-SE" sz="1600" dirty="0"/>
          </a:p>
          <a:p>
            <a:r>
              <a:rPr lang="sv-SE" sz="1600" dirty="0" smtClean="0">
                <a:solidFill>
                  <a:schemeClr val="tx1"/>
                </a:solidFill>
              </a:rPr>
              <a:t>För länsstyrelsen gäller vissa nya och förändrade uppgifter enligt förordningen </a:t>
            </a:r>
            <a:r>
              <a:rPr lang="sv-SE" sz="1600" dirty="0">
                <a:solidFill>
                  <a:schemeClr val="tx1"/>
                </a:solidFill>
              </a:rPr>
              <a:t>(2017:870) om länsstyrelsernas </a:t>
            </a:r>
            <a:r>
              <a:rPr lang="sv-SE" sz="1600" dirty="0"/>
              <a:t>krisberedskap och uppgifter inför och vid höjd </a:t>
            </a:r>
            <a:r>
              <a:rPr lang="sv-SE" sz="1600" dirty="0" smtClean="0"/>
              <a:t>beredskap</a:t>
            </a:r>
            <a:endParaRPr lang="sv-SE" sz="1600" dirty="0"/>
          </a:p>
        </p:txBody>
      </p:sp>
      <p:sp>
        <p:nvSpPr>
          <p:cNvPr id="8" name="Platshållare för text 7"/>
          <p:cNvSpPr>
            <a:spLocks noGrp="1"/>
          </p:cNvSpPr>
          <p:nvPr>
            <p:ph type="body" idx="12"/>
          </p:nvPr>
        </p:nvSpPr>
        <p:spPr/>
        <p:txBody>
          <a:bodyPr/>
          <a:lstStyle/>
          <a:p>
            <a:r>
              <a:rPr lang="sv-SE" dirty="0" smtClean="0"/>
              <a:t>Civil beredskap</a:t>
            </a:r>
            <a:endParaRPr lang="sv-SE" dirty="0"/>
          </a:p>
        </p:txBody>
      </p:sp>
      <p:sp>
        <p:nvSpPr>
          <p:cNvPr id="9" name="Platshållare för innehåll 5"/>
          <p:cNvSpPr txBox="1">
            <a:spLocks/>
          </p:cNvSpPr>
          <p:nvPr/>
        </p:nvSpPr>
        <p:spPr>
          <a:xfrm>
            <a:off x="1206168" y="3892075"/>
            <a:ext cx="4759200" cy="1843707"/>
          </a:xfrm>
          <a:prstGeom prst="rect">
            <a:avLst/>
          </a:prstGeom>
          <a:solidFill>
            <a:srgbClr val="E6D4DD"/>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3433E"/>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3433E"/>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3433E"/>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3433E"/>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3433E"/>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smtClean="0">
                <a:latin typeface="+mj-lt"/>
              </a:rPr>
              <a:t>OFÖRÄNDRAT</a:t>
            </a:r>
          </a:p>
          <a:p>
            <a:pPr marL="285750" indent="-285750"/>
            <a:r>
              <a:rPr lang="sv-SE" sz="1600" dirty="0">
                <a:solidFill>
                  <a:schemeClr val="tx1"/>
                </a:solidFill>
                <a:latin typeface="+mj-lt"/>
              </a:rPr>
              <a:t>Länsstyrelsens geografiska områdesansvar</a:t>
            </a:r>
          </a:p>
          <a:p>
            <a:pPr marL="285750" indent="-285750"/>
            <a:r>
              <a:rPr lang="sv-SE" sz="1600" dirty="0" smtClean="0">
                <a:solidFill>
                  <a:schemeClr val="tx1"/>
                </a:solidFill>
                <a:latin typeface="+mj-lt"/>
              </a:rPr>
              <a:t>Att länsstyrelsen är den primära statliga kontakten </a:t>
            </a:r>
            <a:r>
              <a:rPr lang="sv-SE" sz="1600" dirty="0">
                <a:solidFill>
                  <a:schemeClr val="tx1"/>
                </a:solidFill>
                <a:latin typeface="+mj-lt"/>
              </a:rPr>
              <a:t>med kommunerna</a:t>
            </a:r>
          </a:p>
        </p:txBody>
      </p:sp>
    </p:spTree>
    <p:extLst>
      <p:ext uri="{BB962C8B-B14F-4D97-AF65-F5344CB8AC3E}">
        <p14:creationId xmlns:p14="http://schemas.microsoft.com/office/powerpoint/2010/main" val="16327743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1211243" y="674596"/>
            <a:ext cx="10648248" cy="516224"/>
          </a:xfrm>
        </p:spPr>
        <p:txBody>
          <a:bodyPr/>
          <a:lstStyle/>
          <a:p>
            <a:r>
              <a:rPr lang="sv-SE" dirty="0" smtClean="0"/>
              <a:t>MSB:s ROLLER I BEREDSKAPSSYSTEMET</a:t>
            </a:r>
            <a:endParaRPr lang="sv-SE" dirty="0"/>
          </a:p>
        </p:txBody>
      </p:sp>
      <p:sp>
        <p:nvSpPr>
          <p:cNvPr id="7" name="Platshållare för innehåll 6"/>
          <p:cNvSpPr>
            <a:spLocks noGrp="1"/>
          </p:cNvSpPr>
          <p:nvPr>
            <p:ph sz="half" idx="1"/>
          </p:nvPr>
        </p:nvSpPr>
        <p:spPr>
          <a:xfrm>
            <a:off x="1211243" y="1467530"/>
            <a:ext cx="8283739" cy="4105501"/>
          </a:xfrm>
        </p:spPr>
        <p:txBody>
          <a:bodyPr/>
          <a:lstStyle/>
          <a:p>
            <a:r>
              <a:rPr lang="sv-SE" sz="2000" dirty="0"/>
              <a:t>I skarpa lägen stödja berörda myndigheters samordning av åtgärder vid en kris eller vid höjd </a:t>
            </a:r>
            <a:r>
              <a:rPr lang="sv-SE" sz="2000" dirty="0" smtClean="0"/>
              <a:t>beredskap</a:t>
            </a:r>
          </a:p>
          <a:p>
            <a:endParaRPr lang="sv-SE" sz="2000" dirty="0"/>
          </a:p>
          <a:p>
            <a:r>
              <a:rPr lang="sv-SE" sz="2000" dirty="0"/>
              <a:t>Utveckla och stödja arbetet med civilt </a:t>
            </a:r>
            <a:r>
              <a:rPr lang="sv-SE" sz="2000" dirty="0" smtClean="0"/>
              <a:t>försvar: </a:t>
            </a:r>
          </a:p>
          <a:p>
            <a:pPr lvl="1"/>
            <a:r>
              <a:rPr lang="sv-SE" dirty="0"/>
              <a:t>S</a:t>
            </a:r>
            <a:r>
              <a:rPr lang="sv-SE" dirty="0" smtClean="0"/>
              <a:t>tödja </a:t>
            </a:r>
            <a:r>
              <a:rPr lang="sv-SE" dirty="0"/>
              <a:t>berörda aktörer i planeringen för civilt </a:t>
            </a:r>
            <a:r>
              <a:rPr lang="sv-SE" dirty="0" smtClean="0"/>
              <a:t>försvar </a:t>
            </a:r>
          </a:p>
          <a:p>
            <a:pPr lvl="1"/>
            <a:r>
              <a:rPr lang="sv-SE" dirty="0"/>
              <a:t>S</a:t>
            </a:r>
            <a:r>
              <a:rPr lang="sv-SE" dirty="0" smtClean="0"/>
              <a:t>ärskilt </a:t>
            </a:r>
            <a:r>
              <a:rPr lang="sv-SE" dirty="0"/>
              <a:t>verka för att planeringen samordnas mellan aktörer </a:t>
            </a:r>
            <a:r>
              <a:rPr lang="sv-SE" dirty="0">
                <a:solidFill>
                  <a:schemeClr val="tx1"/>
                </a:solidFill>
              </a:rPr>
              <a:t>och med det militära </a:t>
            </a:r>
            <a:r>
              <a:rPr lang="sv-SE" dirty="0" smtClean="0">
                <a:solidFill>
                  <a:schemeClr val="tx1"/>
                </a:solidFill>
              </a:rPr>
              <a:t>försvaret</a:t>
            </a:r>
          </a:p>
          <a:p>
            <a:pPr lvl="1"/>
            <a:r>
              <a:rPr lang="sv-SE" dirty="0" smtClean="0">
                <a:solidFill>
                  <a:schemeClr val="tx1"/>
                </a:solidFill>
              </a:rPr>
              <a:t>Föreskriftsrätt i delar av planering, rapportering</a:t>
            </a:r>
            <a:endParaRPr lang="sv-SE" dirty="0">
              <a:solidFill>
                <a:schemeClr val="tx1"/>
              </a:solidFill>
            </a:endParaRPr>
          </a:p>
        </p:txBody>
      </p:sp>
      <p:sp>
        <p:nvSpPr>
          <p:cNvPr id="8" name="Platshållare för text 7"/>
          <p:cNvSpPr>
            <a:spLocks noGrp="1"/>
          </p:cNvSpPr>
          <p:nvPr>
            <p:ph type="body" idx="10"/>
          </p:nvPr>
        </p:nvSpPr>
        <p:spPr/>
        <p:txBody>
          <a:bodyPr/>
          <a:lstStyle/>
          <a:p>
            <a:endParaRPr lang="sv-SE"/>
          </a:p>
        </p:txBody>
      </p:sp>
    </p:spTree>
    <p:extLst>
      <p:ext uri="{BB962C8B-B14F-4D97-AF65-F5344CB8AC3E}">
        <p14:creationId xmlns:p14="http://schemas.microsoft.com/office/powerpoint/2010/main" val="760622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MSB:s ROLLER I SEKTORERNA</a:t>
            </a:r>
            <a:endParaRPr lang="sv-SE" dirty="0"/>
          </a:p>
        </p:txBody>
      </p:sp>
      <p:sp>
        <p:nvSpPr>
          <p:cNvPr id="7" name="Platshållare för innehåll 6"/>
          <p:cNvSpPr>
            <a:spLocks noGrp="1"/>
          </p:cNvSpPr>
          <p:nvPr>
            <p:ph sz="half" idx="1"/>
          </p:nvPr>
        </p:nvSpPr>
        <p:spPr>
          <a:xfrm>
            <a:off x="1253738" y="1777443"/>
            <a:ext cx="1989266" cy="672951"/>
          </a:xfrm>
        </p:spPr>
        <p:txBody>
          <a:bodyPr/>
          <a:lstStyle/>
          <a:p>
            <a:pPr marL="0" indent="0">
              <a:buNone/>
            </a:pPr>
            <a:r>
              <a:rPr lang="sv-SE" sz="1400" b="1" dirty="0" smtClean="0">
                <a:solidFill>
                  <a:srgbClr val="6F6E67"/>
                </a:solidFill>
                <a:latin typeface="+mj-lt"/>
              </a:rPr>
              <a:t>SEKTORSANSVARIG</a:t>
            </a:r>
            <a:br>
              <a:rPr lang="sv-SE" sz="1400" b="1" dirty="0" smtClean="0">
                <a:solidFill>
                  <a:srgbClr val="6F6E67"/>
                </a:solidFill>
                <a:latin typeface="+mj-lt"/>
              </a:rPr>
            </a:br>
            <a:r>
              <a:rPr lang="sv-SE" sz="1400" b="1" dirty="0" smtClean="0">
                <a:solidFill>
                  <a:srgbClr val="6F6E67"/>
                </a:solidFill>
                <a:latin typeface="+mj-lt"/>
              </a:rPr>
              <a:t>MYNDIGHET</a:t>
            </a:r>
            <a:endParaRPr lang="sv-SE" sz="1400" b="1" dirty="0">
              <a:solidFill>
                <a:srgbClr val="6F6E67"/>
              </a:solidFill>
              <a:latin typeface="+mj-lt"/>
            </a:endParaRPr>
          </a:p>
        </p:txBody>
      </p:sp>
      <p:sp>
        <p:nvSpPr>
          <p:cNvPr id="8" name="Platshållare för text 7"/>
          <p:cNvSpPr>
            <a:spLocks noGrp="1"/>
          </p:cNvSpPr>
          <p:nvPr>
            <p:ph type="body" idx="10"/>
          </p:nvPr>
        </p:nvSpPr>
        <p:spPr/>
        <p:txBody>
          <a:bodyPr/>
          <a:lstStyle/>
          <a:p>
            <a:endParaRPr lang="sv-SE"/>
          </a:p>
        </p:txBody>
      </p:sp>
      <p:sp>
        <p:nvSpPr>
          <p:cNvPr id="9" name="Bild 6">
            <a:extLst>
              <a:ext uri="{FF2B5EF4-FFF2-40B4-BE49-F238E27FC236}">
                <a16:creationId xmlns:a16="http://schemas.microsoft.com/office/drawing/2014/main" id="{F2DF8A4B-5282-8685-B2D9-6130B4E31FF1}"/>
              </a:ext>
            </a:extLst>
          </p:cNvPr>
          <p:cNvSpPr/>
          <p:nvPr/>
        </p:nvSpPr>
        <p:spPr>
          <a:xfrm flipH="1">
            <a:off x="1282179" y="3424195"/>
            <a:ext cx="2023720"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950" spc="-10" dirty="0">
                <a:solidFill>
                  <a:schemeClr val="bg1"/>
                </a:solidFill>
                <a:latin typeface="+mj-lt"/>
              </a:rPr>
              <a:t>RÄDDNINGSTJÄNST OCH SKYDD </a:t>
            </a:r>
            <a:r>
              <a:rPr lang="sv-SE" sz="950" dirty="0">
                <a:solidFill>
                  <a:schemeClr val="bg1"/>
                </a:solidFill>
                <a:latin typeface="+mj-lt"/>
              </a:rPr>
              <a:t>AV CIVILBEFOLKNINGEN</a:t>
            </a:r>
          </a:p>
        </p:txBody>
      </p:sp>
      <p:sp>
        <p:nvSpPr>
          <p:cNvPr id="10" name="Bild 8">
            <a:extLst>
              <a:ext uri="{FF2B5EF4-FFF2-40B4-BE49-F238E27FC236}">
                <a16:creationId xmlns:a16="http://schemas.microsoft.com/office/drawing/2014/main" id="{288F58AF-52D2-106C-43D0-7AE753ADB280}"/>
              </a:ext>
            </a:extLst>
          </p:cNvPr>
          <p:cNvSpPr/>
          <p:nvPr/>
        </p:nvSpPr>
        <p:spPr>
          <a:xfrm flipH="1">
            <a:off x="1282179" y="3896772"/>
            <a:ext cx="2033867" cy="206151"/>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MSB</a:t>
            </a:r>
          </a:p>
        </p:txBody>
      </p:sp>
      <p:sp>
        <p:nvSpPr>
          <p:cNvPr id="11" name="Bild 10">
            <a:extLst>
              <a:ext uri="{FF2B5EF4-FFF2-40B4-BE49-F238E27FC236}">
                <a16:creationId xmlns:a16="http://schemas.microsoft.com/office/drawing/2014/main" id="{94436100-9DEE-944E-7B89-45E3A997EFB9}"/>
              </a:ext>
            </a:extLst>
          </p:cNvPr>
          <p:cNvSpPr/>
          <p:nvPr/>
        </p:nvSpPr>
        <p:spPr>
          <a:xfrm flipH="1">
            <a:off x="1282436" y="4150071"/>
            <a:ext cx="2033606" cy="114489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Kustbevakningen</a:t>
            </a:r>
          </a:p>
          <a:p>
            <a:pPr algn="ctr">
              <a:spcAft>
                <a:spcPts val="100"/>
              </a:spcAft>
            </a:pPr>
            <a:r>
              <a:rPr lang="sv-SE" sz="1050" dirty="0">
                <a:latin typeface="+mj-lt"/>
              </a:rPr>
              <a:t>Länsstyrelserna</a:t>
            </a:r>
          </a:p>
          <a:p>
            <a:pPr algn="ctr">
              <a:spcAft>
                <a:spcPts val="100"/>
              </a:spcAft>
            </a:pPr>
            <a:r>
              <a:rPr lang="sv-SE" sz="1050" dirty="0">
                <a:latin typeface="+mj-lt"/>
              </a:rPr>
              <a:t>Polismyndigheten</a:t>
            </a:r>
          </a:p>
          <a:p>
            <a:pPr algn="ctr">
              <a:spcAft>
                <a:spcPts val="100"/>
              </a:spcAft>
            </a:pPr>
            <a:r>
              <a:rPr lang="sv-SE" sz="1050" dirty="0">
                <a:latin typeface="+mj-lt"/>
              </a:rPr>
              <a:t>Sjöfartsverket</a:t>
            </a:r>
          </a:p>
          <a:p>
            <a:pPr algn="ctr">
              <a:spcAft>
                <a:spcPts val="100"/>
              </a:spcAft>
            </a:pPr>
            <a:r>
              <a:rPr lang="sv-SE" sz="1050" dirty="0">
                <a:latin typeface="+mj-lt"/>
              </a:rPr>
              <a:t>SMHI</a:t>
            </a:r>
          </a:p>
          <a:p>
            <a:pPr algn="ctr">
              <a:spcAft>
                <a:spcPts val="100"/>
              </a:spcAft>
            </a:pPr>
            <a:r>
              <a:rPr lang="sv-SE" sz="1050" spc="-20" dirty="0">
                <a:latin typeface="+mj-lt"/>
              </a:rPr>
              <a:t>Strålsäkerhetsmyndigheten</a:t>
            </a:r>
          </a:p>
        </p:txBody>
      </p:sp>
      <p:pic>
        <p:nvPicPr>
          <p:cNvPr id="12" name="Bild 47">
            <a:extLst>
              <a:ext uri="{FF2B5EF4-FFF2-40B4-BE49-F238E27FC236}">
                <a16:creationId xmlns:a16="http://schemas.microsoft.com/office/drawing/2014/main" id="{BCE0AEDF-BEC5-01D1-5698-D8A79DC5A65B}"/>
              </a:ext>
              <a:ext uri="{C183D7F6-B498-43B3-948B-1728B52AA6E4}">
                <adec:decorative xmlns:adec="http://schemas.microsoft.com/office/drawing/2017/decorative" xmlns="" val="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519857" y="2788284"/>
            <a:ext cx="1504619" cy="640263"/>
          </a:xfrm>
          <a:prstGeom prst="rect">
            <a:avLst/>
          </a:prstGeom>
        </p:spPr>
      </p:pic>
      <p:pic>
        <p:nvPicPr>
          <p:cNvPr id="13" name="Bildobjekt 12">
            <a:extLst>
              <a:ext uri="{FF2B5EF4-FFF2-40B4-BE49-F238E27FC236}">
                <a16:creationId xmlns:a16="http://schemas.microsoft.com/office/drawing/2014/main" id="{FF083C14-AC60-E527-FEB7-94C2B7935664}"/>
              </a:ext>
              <a:ext uri="{C183D7F6-B498-43B3-948B-1728B52AA6E4}">
                <adec:decorative xmlns:adec="http://schemas.microsoft.com/office/drawing/2017/decorative" xmlns="" val="1"/>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l="3388" r="5447" b="47734"/>
          <a:stretch/>
        </p:blipFill>
        <p:spPr>
          <a:xfrm>
            <a:off x="6620611" y="3192642"/>
            <a:ext cx="2023720" cy="497472"/>
          </a:xfrm>
          <a:prstGeom prst="rect">
            <a:avLst/>
          </a:prstGeom>
        </p:spPr>
      </p:pic>
      <p:sp>
        <p:nvSpPr>
          <p:cNvPr id="14" name="Rektangel 13">
            <a:extLst>
              <a:ext uri="{FF2B5EF4-FFF2-40B4-BE49-F238E27FC236}">
                <a16:creationId xmlns:a16="http://schemas.microsoft.com/office/drawing/2014/main" id="{1B81102A-98DE-800B-40F3-9D759AEE538B}"/>
              </a:ext>
            </a:extLst>
          </p:cNvPr>
          <p:cNvSpPr/>
          <p:nvPr/>
        </p:nvSpPr>
        <p:spPr>
          <a:xfrm>
            <a:off x="6626675" y="3690114"/>
            <a:ext cx="2017657" cy="476657"/>
          </a:xfrm>
          <a:prstGeom prst="rect">
            <a:avLst/>
          </a:prstGeom>
          <a:solidFill>
            <a:srgbClr val="72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50" spc="50" dirty="0">
                <a:latin typeface="+mj-lt"/>
              </a:rPr>
              <a:t>EXEMPEL PÅ ANDRA VIKTIGA</a:t>
            </a:r>
            <a:br>
              <a:rPr lang="sv-SE" sz="950" spc="50" dirty="0">
                <a:latin typeface="+mj-lt"/>
              </a:rPr>
            </a:br>
            <a:r>
              <a:rPr lang="sv-SE" sz="950" spc="50" dirty="0">
                <a:latin typeface="+mj-lt"/>
              </a:rPr>
              <a:t>OMRÅDEN FÖR BEREDSKAP</a:t>
            </a:r>
          </a:p>
        </p:txBody>
      </p:sp>
      <p:sp>
        <p:nvSpPr>
          <p:cNvPr id="15" name="Rektangel 14">
            <a:extLst>
              <a:ext uri="{FF2B5EF4-FFF2-40B4-BE49-F238E27FC236}">
                <a16:creationId xmlns:a16="http://schemas.microsoft.com/office/drawing/2014/main" id="{B35910E8-11A2-6AC6-384A-DCE47BB0EBE9}"/>
              </a:ext>
            </a:extLst>
          </p:cNvPr>
          <p:cNvSpPr/>
          <p:nvPr/>
        </p:nvSpPr>
        <p:spPr>
          <a:xfrm>
            <a:off x="6626674" y="4166771"/>
            <a:ext cx="2017657" cy="1098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sv-SE" sz="1050" dirty="0">
                <a:solidFill>
                  <a:schemeClr val="tx1"/>
                </a:solidFill>
                <a:latin typeface="+mj-lt"/>
              </a:rPr>
              <a:t>Cybersäkerhet</a:t>
            </a:r>
          </a:p>
          <a:p>
            <a:pPr algn="ctr">
              <a:lnSpc>
                <a:spcPct val="150000"/>
              </a:lnSpc>
            </a:pPr>
            <a:r>
              <a:rPr lang="sv-SE" sz="1050" dirty="0">
                <a:solidFill>
                  <a:schemeClr val="tx1"/>
                </a:solidFill>
                <a:latin typeface="+mj-lt"/>
              </a:rPr>
              <a:t>Psykologiskt försvar</a:t>
            </a:r>
          </a:p>
          <a:p>
            <a:pPr algn="ctr">
              <a:lnSpc>
                <a:spcPct val="150000"/>
              </a:lnSpc>
            </a:pPr>
            <a:r>
              <a:rPr lang="sv-SE" sz="1050" dirty="0">
                <a:solidFill>
                  <a:schemeClr val="tx1"/>
                </a:solidFill>
                <a:latin typeface="+mj-lt"/>
              </a:rPr>
              <a:t>Skola och förskola</a:t>
            </a:r>
          </a:p>
          <a:p>
            <a:pPr algn="ctr">
              <a:lnSpc>
                <a:spcPct val="150000"/>
              </a:lnSpc>
            </a:pPr>
            <a:r>
              <a:rPr lang="sv-SE" sz="1050" dirty="0">
                <a:solidFill>
                  <a:schemeClr val="tx1"/>
                </a:solidFill>
                <a:latin typeface="+mj-lt"/>
              </a:rPr>
              <a:t>Migration</a:t>
            </a:r>
          </a:p>
        </p:txBody>
      </p:sp>
      <p:pic>
        <p:nvPicPr>
          <p:cNvPr id="16" name="Bild 5">
            <a:extLst>
              <a:ext uri="{FF2B5EF4-FFF2-40B4-BE49-F238E27FC236}">
                <a16:creationId xmlns:a16="http://schemas.microsoft.com/office/drawing/2014/main" id="{DAE89C71-D7BB-11B0-1733-77E374D048F2}"/>
              </a:ext>
              <a:ext uri="{C183D7F6-B498-43B3-948B-1728B52AA6E4}">
                <adec:decorative xmlns:adec="http://schemas.microsoft.com/office/drawing/2017/decorative" xmlns="" val="1"/>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335090" y="2927847"/>
            <a:ext cx="1176763" cy="530697"/>
          </a:xfrm>
          <a:prstGeom prst="rect">
            <a:avLst/>
          </a:prstGeom>
        </p:spPr>
      </p:pic>
      <p:sp>
        <p:nvSpPr>
          <p:cNvPr id="17" name="Bild 6">
            <a:extLst>
              <a:ext uri="{FF2B5EF4-FFF2-40B4-BE49-F238E27FC236}">
                <a16:creationId xmlns:a16="http://schemas.microsoft.com/office/drawing/2014/main" id="{CC2E65F9-3038-23ED-5C0C-3D5756219855}"/>
              </a:ext>
            </a:extLst>
          </p:cNvPr>
          <p:cNvSpPr/>
          <p:nvPr/>
        </p:nvSpPr>
        <p:spPr>
          <a:xfrm flipH="1">
            <a:off x="3899000" y="3461514"/>
            <a:ext cx="2024498"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950" dirty="0">
                <a:solidFill>
                  <a:schemeClr val="bg1"/>
                </a:solidFill>
                <a:latin typeface="+mj-lt"/>
              </a:rPr>
              <a:t>ELEKTRONISK KOMMUNIKATION </a:t>
            </a:r>
            <a:r>
              <a:rPr lang="sv-SE" sz="950" dirty="0" smtClean="0">
                <a:solidFill>
                  <a:schemeClr val="bg1"/>
                </a:solidFill>
                <a:latin typeface="+mj-lt"/>
              </a:rPr>
              <a:t>OCH </a:t>
            </a:r>
            <a:r>
              <a:rPr lang="sv-SE" sz="950" dirty="0">
                <a:solidFill>
                  <a:schemeClr val="bg1"/>
                </a:solidFill>
                <a:latin typeface="+mj-lt"/>
              </a:rPr>
              <a:t>POST</a:t>
            </a:r>
          </a:p>
        </p:txBody>
      </p:sp>
      <p:sp>
        <p:nvSpPr>
          <p:cNvPr id="18" name="Bild 8">
            <a:extLst>
              <a:ext uri="{FF2B5EF4-FFF2-40B4-BE49-F238E27FC236}">
                <a16:creationId xmlns:a16="http://schemas.microsoft.com/office/drawing/2014/main" id="{77ADD4EF-6D8F-B1BB-2985-4B80B34A2D08}"/>
              </a:ext>
            </a:extLst>
          </p:cNvPr>
          <p:cNvSpPr/>
          <p:nvPr/>
        </p:nvSpPr>
        <p:spPr>
          <a:xfrm flipH="1">
            <a:off x="3899000" y="3909486"/>
            <a:ext cx="2034649" cy="224581"/>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1050" dirty="0">
                <a:solidFill>
                  <a:schemeClr val="bg1"/>
                </a:solidFill>
                <a:latin typeface="+mj-lt"/>
              </a:rPr>
              <a:t>Post- och telestyrelsen</a:t>
            </a:r>
          </a:p>
        </p:txBody>
      </p:sp>
      <p:sp>
        <p:nvSpPr>
          <p:cNvPr id="19" name="Bild 10">
            <a:extLst>
              <a:ext uri="{FF2B5EF4-FFF2-40B4-BE49-F238E27FC236}">
                <a16:creationId xmlns:a16="http://schemas.microsoft.com/office/drawing/2014/main" id="{2685D2A3-993B-A0C7-D893-FA8E83397B24}"/>
              </a:ext>
            </a:extLst>
          </p:cNvPr>
          <p:cNvSpPr/>
          <p:nvPr/>
        </p:nvSpPr>
        <p:spPr>
          <a:xfrm flipH="1">
            <a:off x="3899259" y="4181636"/>
            <a:ext cx="2034388" cy="1126632"/>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1050" dirty="0">
                <a:latin typeface="+mj-lt"/>
              </a:rPr>
              <a:t>MSB</a:t>
            </a:r>
          </a:p>
          <a:p>
            <a:pPr algn="ctr">
              <a:spcAft>
                <a:spcPts val="100"/>
              </a:spcAft>
            </a:pPr>
            <a:r>
              <a:rPr lang="sv-SE" sz="1050" dirty="0">
                <a:latin typeface="+mj-lt"/>
              </a:rPr>
              <a:t>Svenska kraftnät</a:t>
            </a:r>
          </a:p>
          <a:p>
            <a:pPr algn="ctr">
              <a:spcAft>
                <a:spcPts val="100"/>
              </a:spcAft>
            </a:pPr>
            <a:r>
              <a:rPr lang="sv-SE" sz="1050" dirty="0">
                <a:latin typeface="+mj-lt"/>
              </a:rPr>
              <a:t>Trafikverket</a:t>
            </a:r>
          </a:p>
        </p:txBody>
      </p:sp>
      <p:sp>
        <p:nvSpPr>
          <p:cNvPr id="22" name="Platshållare för innehåll 6"/>
          <p:cNvSpPr txBox="1">
            <a:spLocks/>
          </p:cNvSpPr>
          <p:nvPr/>
        </p:nvSpPr>
        <p:spPr>
          <a:xfrm>
            <a:off x="3969398" y="1775486"/>
            <a:ext cx="1883701" cy="891841"/>
          </a:xfrm>
          <a:prstGeom prst="rect">
            <a:avLst/>
          </a:prstGeom>
        </p:spPr>
        <p:txBody>
          <a:bodyPr vert="horz" lIns="91440" tIns="45720" rIns="91440" bIns="45720" rtlCol="0">
            <a:noAutofit/>
          </a:bodyPr>
          <a:lstStyle>
            <a:lvl1pPr indent="0">
              <a:lnSpc>
                <a:spcPct val="100000"/>
              </a:lnSpc>
              <a:spcBef>
                <a:spcPts val="1000"/>
              </a:spcBef>
              <a:buFont typeface="Arial" panose="020B0604020202020204" pitchFamily="34" charset="0"/>
              <a:buNone/>
              <a:defRPr b="1">
                <a:latin typeface="+mj-lt"/>
                <a:cs typeface="Arial" panose="020B0604020202020204" pitchFamily="34" charset="0"/>
              </a:defRPr>
            </a:lvl1pPr>
            <a:lvl2pPr marL="685800" indent="-228600">
              <a:lnSpc>
                <a:spcPct val="100000"/>
              </a:lnSpc>
              <a:spcBef>
                <a:spcPts val="500"/>
              </a:spcBef>
              <a:buFont typeface="Arial" panose="020B0604020202020204" pitchFamily="34" charset="0"/>
              <a:buChar char="•"/>
              <a:defRPr sz="2000">
                <a:solidFill>
                  <a:srgbClr val="43433E"/>
                </a:solidFill>
                <a:cs typeface="Arial" panose="020B0604020202020204" pitchFamily="34" charset="0"/>
              </a:defRPr>
            </a:lvl2pPr>
            <a:lvl3pPr marL="1143000" indent="-228600">
              <a:lnSpc>
                <a:spcPct val="100000"/>
              </a:lnSpc>
              <a:spcBef>
                <a:spcPts val="500"/>
              </a:spcBef>
              <a:buFont typeface="Arial" panose="020B0604020202020204" pitchFamily="34" charset="0"/>
              <a:buChar char="•"/>
              <a:defRPr>
                <a:solidFill>
                  <a:srgbClr val="43433E"/>
                </a:solidFill>
                <a:cs typeface="Arial" panose="020B0604020202020204" pitchFamily="34" charset="0"/>
              </a:defRPr>
            </a:lvl3pPr>
            <a:lvl4pPr marL="1600200" indent="-228600">
              <a:lnSpc>
                <a:spcPct val="100000"/>
              </a:lnSpc>
              <a:spcBef>
                <a:spcPts val="500"/>
              </a:spcBef>
              <a:buFont typeface="Arial" panose="020B0604020202020204" pitchFamily="34" charset="0"/>
              <a:buChar char="•"/>
              <a:defRPr sz="1600">
                <a:solidFill>
                  <a:srgbClr val="43433E"/>
                </a:solidFill>
                <a:cs typeface="Arial" panose="020B0604020202020204" pitchFamily="34" charset="0"/>
              </a:defRPr>
            </a:lvl4pPr>
            <a:lvl5pPr marL="2057400" indent="-228600">
              <a:lnSpc>
                <a:spcPct val="100000"/>
              </a:lnSpc>
              <a:spcBef>
                <a:spcPts val="500"/>
              </a:spcBef>
              <a:buFont typeface="Arial" panose="020B0604020202020204" pitchFamily="34" charset="0"/>
              <a:buChar char="•"/>
              <a:defRPr sz="1400">
                <a:solidFill>
                  <a:srgbClr val="43433E"/>
                </a:solidFill>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sz="1400" dirty="0" smtClean="0">
                <a:solidFill>
                  <a:srgbClr val="6F6E67"/>
                </a:solidFill>
              </a:rPr>
              <a:t>DELTAR I SEKTORN, </a:t>
            </a:r>
            <a:br>
              <a:rPr lang="sv-SE" sz="1400" dirty="0" smtClean="0">
                <a:solidFill>
                  <a:srgbClr val="6F6E67"/>
                </a:solidFill>
              </a:rPr>
            </a:br>
            <a:r>
              <a:rPr lang="sv-SE" sz="1400" dirty="0" smtClean="0">
                <a:solidFill>
                  <a:srgbClr val="6F6E67"/>
                </a:solidFill>
              </a:rPr>
              <a:t>BLAND ANNAT SOM ANSVARIG FÖR RAKEL</a:t>
            </a:r>
          </a:p>
          <a:p>
            <a:endParaRPr lang="sv-SE" sz="1400" dirty="0">
              <a:solidFill>
                <a:srgbClr val="6F6E67"/>
              </a:solidFill>
            </a:endParaRPr>
          </a:p>
        </p:txBody>
      </p:sp>
      <p:sp>
        <p:nvSpPr>
          <p:cNvPr id="23" name="Platshållare för innehåll 6"/>
          <p:cNvSpPr txBox="1">
            <a:spLocks/>
          </p:cNvSpPr>
          <p:nvPr/>
        </p:nvSpPr>
        <p:spPr>
          <a:xfrm>
            <a:off x="6620611" y="1775486"/>
            <a:ext cx="2611668" cy="188099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3433E"/>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3433E"/>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3433E"/>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3433E"/>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3433E"/>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b="1" dirty="0" smtClean="0">
                <a:solidFill>
                  <a:srgbClr val="6F6E67"/>
                </a:solidFill>
                <a:latin typeface="+mj-lt"/>
              </a:rPr>
              <a:t>ANSVARAR FÖR SAMORDNING OCH STÖD INOM CYBERSÄKERHET</a:t>
            </a:r>
          </a:p>
          <a:p>
            <a:pPr marL="0" indent="0">
              <a:buNone/>
            </a:pPr>
            <a:r>
              <a:rPr lang="sv-SE" sz="1400" b="1" dirty="0" smtClean="0">
                <a:solidFill>
                  <a:srgbClr val="6F6E67"/>
                </a:solidFill>
                <a:latin typeface="+mj-lt"/>
              </a:rPr>
              <a:t>STÖDER MEDIEFÖRETAGENS BEREDSKAPSARBETE</a:t>
            </a:r>
          </a:p>
          <a:p>
            <a:endParaRPr lang="sv-SE" sz="1400" b="1" dirty="0">
              <a:solidFill>
                <a:srgbClr val="6F6E67"/>
              </a:solidFill>
              <a:latin typeface="+mj-lt"/>
            </a:endParaRPr>
          </a:p>
        </p:txBody>
      </p:sp>
      <p:sp>
        <p:nvSpPr>
          <p:cNvPr id="24" name="Ellips 23"/>
          <p:cNvSpPr/>
          <p:nvPr/>
        </p:nvSpPr>
        <p:spPr>
          <a:xfrm>
            <a:off x="6506452" y="4222465"/>
            <a:ext cx="2318328" cy="255581"/>
          </a:xfrm>
          <a:prstGeom prst="ellipse">
            <a:avLst/>
          </a:prstGeom>
          <a:no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Ellips 24"/>
          <p:cNvSpPr/>
          <p:nvPr/>
        </p:nvSpPr>
        <p:spPr>
          <a:xfrm>
            <a:off x="6506452" y="4466968"/>
            <a:ext cx="2318328" cy="255581"/>
          </a:xfrm>
          <a:prstGeom prst="ellipse">
            <a:avLst/>
          </a:prstGeom>
          <a:noFill/>
          <a:ln w="1905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97938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solidFill>
                  <a:srgbClr val="4C4B45"/>
                </a:solidFill>
              </a:rPr>
              <a:t>PRINCIPER OCH REGLER</a:t>
            </a:r>
          </a:p>
        </p:txBody>
      </p:sp>
    </p:spTree>
    <p:extLst>
      <p:ext uri="{BB962C8B-B14F-4D97-AF65-F5344CB8AC3E}">
        <p14:creationId xmlns:p14="http://schemas.microsoft.com/office/powerpoint/2010/main" val="3945451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1814A290-A71D-BA7F-B6C4-CEA80C21E03C}"/>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beredskap – krisberedskap och civilt försvar</a:t>
            </a:r>
          </a:p>
        </p:txBody>
      </p:sp>
      <p:pic>
        <p:nvPicPr>
          <p:cNvPr id="2" name="Bild 1">
            <a:extLst>
              <a:ext uri="{FF2B5EF4-FFF2-40B4-BE49-F238E27FC236}">
                <a16:creationId xmlns:a16="http://schemas.microsoft.com/office/drawing/2014/main" id="{56D60B64-6BC2-D806-FC16-C734C700ECC2}"/>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6945033C-413A-4A36-9EC3-91D7D9BEB20E}"/>
              </a:ext>
            </a:extLst>
          </p:cNvPr>
          <p:cNvSpPr>
            <a:spLocks noGrp="1"/>
          </p:cNvSpPr>
          <p:nvPr>
            <p:ph type="title"/>
          </p:nvPr>
        </p:nvSpPr>
        <p:spPr/>
        <p:txBody>
          <a:bodyPr/>
          <a:lstStyle/>
          <a:p>
            <a:r>
              <a:rPr lang="sv-SE" dirty="0"/>
              <a:t>TRE VIKTIGA PRINCIPER</a:t>
            </a:r>
          </a:p>
        </p:txBody>
      </p:sp>
      <p:pic>
        <p:nvPicPr>
          <p:cNvPr id="4" name="Bildobjekt 3">
            <a:extLst>
              <a:ext uri="{C183D7F6-B498-43B3-948B-1728B52AA6E4}">
                <adec:decorative xmlns:adec="http://schemas.microsoft.com/office/drawing/2017/decorative" xmlns=""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635" t="-55746" r="-4635" b="-51534"/>
          <a:stretch/>
        </p:blipFill>
        <p:spPr>
          <a:xfrm>
            <a:off x="1483600" y="1384419"/>
            <a:ext cx="1440000" cy="1440000"/>
          </a:xfrm>
          <a:prstGeom prst="rect">
            <a:avLst/>
          </a:prstGeom>
          <a:solidFill>
            <a:schemeClr val="accent6">
              <a:lumMod val="20000"/>
              <a:lumOff val="80000"/>
            </a:schemeClr>
          </a:solidFill>
        </p:spPr>
      </p:pic>
      <p:sp>
        <p:nvSpPr>
          <p:cNvPr id="6" name="textruta 5"/>
          <p:cNvSpPr txBox="1"/>
          <p:nvPr/>
        </p:nvSpPr>
        <p:spPr>
          <a:xfrm>
            <a:off x="3204558" y="1642754"/>
            <a:ext cx="6784542" cy="923330"/>
          </a:xfrm>
          <a:prstGeom prst="rect">
            <a:avLst/>
          </a:prstGeom>
          <a:noFill/>
        </p:spPr>
        <p:txBody>
          <a:bodyPr wrap="square" rtlCol="0">
            <a:spAutoFit/>
          </a:bodyPr>
          <a:lstStyle/>
          <a:p>
            <a:r>
              <a:rPr lang="sv-SE" b="1" dirty="0">
                <a:solidFill>
                  <a:srgbClr val="4C4B45"/>
                </a:solidFill>
                <a:latin typeface="+mj-lt"/>
              </a:rPr>
              <a:t>Ansvar</a:t>
            </a:r>
          </a:p>
          <a:p>
            <a:r>
              <a:rPr lang="sv-SE" dirty="0">
                <a:solidFill>
                  <a:srgbClr val="4C4B45"/>
                </a:solidFill>
                <a:latin typeface="+mj-lt"/>
              </a:rPr>
              <a:t>att den som har ett ansvar i normala situationer har motsvarande ansvar inför och under olyckor och kriser.</a:t>
            </a:r>
          </a:p>
        </p:txBody>
      </p:sp>
      <p:pic>
        <p:nvPicPr>
          <p:cNvPr id="7" name="Bildobjekt 6">
            <a:extLst>
              <a:ext uri="{C183D7F6-B498-43B3-948B-1728B52AA6E4}">
                <adec:decorative xmlns:adec="http://schemas.microsoft.com/office/drawing/2017/decorative" xmlns=""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4826" t="-40280" r="-34826" b="-36823"/>
          <a:stretch/>
        </p:blipFill>
        <p:spPr>
          <a:xfrm>
            <a:off x="1483600" y="2960932"/>
            <a:ext cx="1440000" cy="1440000"/>
          </a:xfrm>
          <a:prstGeom prst="rect">
            <a:avLst/>
          </a:prstGeom>
          <a:solidFill>
            <a:schemeClr val="accent6">
              <a:lumMod val="20000"/>
              <a:lumOff val="80000"/>
            </a:schemeClr>
          </a:solidFill>
        </p:spPr>
      </p:pic>
      <p:sp>
        <p:nvSpPr>
          <p:cNvPr id="9" name="textruta 8"/>
          <p:cNvSpPr txBox="1"/>
          <p:nvPr/>
        </p:nvSpPr>
        <p:spPr>
          <a:xfrm>
            <a:off x="3204558" y="3219267"/>
            <a:ext cx="6483306" cy="923330"/>
          </a:xfrm>
          <a:prstGeom prst="rect">
            <a:avLst/>
          </a:prstGeom>
          <a:noFill/>
        </p:spPr>
        <p:txBody>
          <a:bodyPr wrap="square" rtlCol="0">
            <a:spAutoFit/>
          </a:bodyPr>
          <a:lstStyle/>
          <a:p>
            <a:r>
              <a:rPr lang="sv-SE" b="1" dirty="0">
                <a:solidFill>
                  <a:srgbClr val="4C4B45"/>
                </a:solidFill>
                <a:latin typeface="+mj-lt"/>
              </a:rPr>
              <a:t>Närhet</a:t>
            </a:r>
          </a:p>
          <a:p>
            <a:r>
              <a:rPr lang="sv-SE" dirty="0">
                <a:solidFill>
                  <a:srgbClr val="4C4B45"/>
                </a:solidFill>
                <a:latin typeface="+mj-lt"/>
              </a:rPr>
              <a:t>att samhällsstörningar ska hanteras där de inträffar och av de som är närmast berörda och ansvariga.</a:t>
            </a:r>
          </a:p>
        </p:txBody>
      </p:sp>
      <p:pic>
        <p:nvPicPr>
          <p:cNvPr id="8" name="Bildobjekt 7">
            <a:extLst>
              <a:ext uri="{C183D7F6-B498-43B3-948B-1728B52AA6E4}">
                <adec:decorative xmlns:adec="http://schemas.microsoft.com/office/drawing/2017/decorative" xmlns=""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266" t="-97966" r="-6266" b="-103175"/>
          <a:stretch/>
        </p:blipFill>
        <p:spPr>
          <a:xfrm>
            <a:off x="1483600" y="4534337"/>
            <a:ext cx="1440000" cy="1440000"/>
          </a:xfrm>
          <a:prstGeom prst="rect">
            <a:avLst/>
          </a:prstGeom>
          <a:solidFill>
            <a:schemeClr val="accent6">
              <a:lumMod val="20000"/>
              <a:lumOff val="80000"/>
            </a:schemeClr>
          </a:solidFill>
        </p:spPr>
      </p:pic>
      <p:sp>
        <p:nvSpPr>
          <p:cNvPr id="10" name="textruta 9"/>
          <p:cNvSpPr txBox="1"/>
          <p:nvPr/>
        </p:nvSpPr>
        <p:spPr>
          <a:xfrm>
            <a:off x="3204557" y="4654172"/>
            <a:ext cx="7503842" cy="1200329"/>
          </a:xfrm>
          <a:prstGeom prst="rect">
            <a:avLst/>
          </a:prstGeom>
          <a:noFill/>
        </p:spPr>
        <p:txBody>
          <a:bodyPr wrap="square" rtlCol="0">
            <a:spAutoFit/>
          </a:bodyPr>
          <a:lstStyle/>
          <a:p>
            <a:r>
              <a:rPr lang="sv-SE" b="1" dirty="0">
                <a:solidFill>
                  <a:srgbClr val="4C4B45"/>
                </a:solidFill>
                <a:latin typeface="+mj-lt"/>
              </a:rPr>
              <a:t>Likhet</a:t>
            </a:r>
          </a:p>
          <a:p>
            <a:r>
              <a:rPr lang="sv-SE" dirty="0">
                <a:solidFill>
                  <a:srgbClr val="4C4B45"/>
                </a:solidFill>
                <a:latin typeface="+mj-lt"/>
              </a:rPr>
              <a:t>att aktörer inte ska göra större förändringar i organisationen än vad situationen kräver. Verksamheten under samhällsstörningar ska fungera som vid normala förhållanden, så långt det är möjligt.</a:t>
            </a:r>
          </a:p>
        </p:txBody>
      </p:sp>
    </p:spTree>
    <p:extLst>
      <p:ext uri="{BB962C8B-B14F-4D97-AF65-F5344CB8AC3E}">
        <p14:creationId xmlns:p14="http://schemas.microsoft.com/office/powerpoint/2010/main" val="2395904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ADB3F6D8-77E0-FACE-4079-ACACF1BB3DC9}"/>
              </a:ext>
              <a:ext uri="{C183D7F6-B498-43B3-948B-1728B52AA6E4}">
                <adec:decorative xmlns="" xmlns:adec="http://schemas.microsoft.com/office/drawing/2017/decorative" val="1"/>
              </a:ext>
            </a:extLst>
          </p:cNvPr>
          <p:cNvSpPr>
            <a:spLocks noGrp="1"/>
          </p:cNvSpPr>
          <p:nvPr>
            <p:ph type="body" idx="11"/>
          </p:nvPr>
        </p:nvSpPr>
        <p:spPr>
          <a:xfrm>
            <a:off x="6994566" y="244084"/>
            <a:ext cx="4953675" cy="277558"/>
          </a:xfrm>
        </p:spPr>
        <p:txBody>
          <a:bodyPr/>
          <a:lstStyle/>
          <a:p>
            <a:r>
              <a:rPr lang="sv-SE" dirty="0"/>
              <a:t>Civil beredskap</a:t>
            </a:r>
          </a:p>
        </p:txBody>
      </p:sp>
      <p:sp>
        <p:nvSpPr>
          <p:cNvPr id="2" name="Rubrik 1"/>
          <p:cNvSpPr>
            <a:spLocks noGrp="1"/>
          </p:cNvSpPr>
          <p:nvPr>
            <p:ph type="title"/>
          </p:nvPr>
        </p:nvSpPr>
        <p:spPr/>
        <p:txBody>
          <a:bodyPr anchor="b">
            <a:normAutofit/>
          </a:bodyPr>
          <a:lstStyle/>
          <a:p>
            <a:r>
              <a:rPr lang="sv-SE" dirty="0" smtClean="0">
                <a:solidFill>
                  <a:srgbClr val="4C4B45"/>
                </a:solidFill>
              </a:rPr>
              <a:t>Höjd beredskap</a:t>
            </a:r>
            <a:endParaRPr lang="sv-SE" dirty="0">
              <a:solidFill>
                <a:srgbClr val="4C4B45"/>
              </a:solidFill>
            </a:endParaRPr>
          </a:p>
        </p:txBody>
      </p:sp>
      <p:pic>
        <p:nvPicPr>
          <p:cNvPr id="6" name="Platshållare för bild 8" descr="Ett foto som visar en utomhustyfon som låter när signalen viktigt meddelande sänds. Tyfonen finns på ett hustak.">
            <a:extLst>
              <a:ext uri="{FF2B5EF4-FFF2-40B4-BE49-F238E27FC236}">
                <a16:creationId xmlns:a16="http://schemas.microsoft.com/office/drawing/2014/main" id="{C12F526B-0ED5-4E41-487F-D3DDAC306B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20" y="1"/>
            <a:ext cx="6095980" cy="6876660"/>
          </a:xfrm>
          <a:prstGeom prst="rect">
            <a:avLst/>
          </a:prstGeom>
          <a:noFill/>
        </p:spPr>
      </p:pic>
      <p:sp>
        <p:nvSpPr>
          <p:cNvPr id="13" name="Platshållare för text 3">
            <a:extLst>
              <a:ext uri="{FF2B5EF4-FFF2-40B4-BE49-F238E27FC236}">
                <a16:creationId xmlns:a16="http://schemas.microsoft.com/office/drawing/2014/main" id="{BDE6A9C3-558F-7867-CB82-104B6D02D68E}"/>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dirty="0">
                <a:solidFill>
                  <a:schemeClr val="bg1"/>
                </a:solidFill>
                <a:latin typeface="+mn-lt"/>
              </a:rPr>
              <a:t>Foto: Thomas Henrikson</a:t>
            </a:r>
          </a:p>
        </p:txBody>
      </p:sp>
      <p:sp>
        <p:nvSpPr>
          <p:cNvPr id="5" name="Platshållare för text 4">
            <a:extLst>
              <a:ext uri="{FF2B5EF4-FFF2-40B4-BE49-F238E27FC236}">
                <a16:creationId xmlns:a16="http://schemas.microsoft.com/office/drawing/2014/main" id="{85D7910C-99ED-754D-F7D2-C4EE9D695663}"/>
              </a:ext>
            </a:extLst>
          </p:cNvPr>
          <p:cNvSpPr>
            <a:spLocks noGrp="1"/>
          </p:cNvSpPr>
          <p:nvPr>
            <p:ph type="body" sz="quarter" idx="10"/>
          </p:nvPr>
        </p:nvSpPr>
        <p:spPr/>
        <p:txBody>
          <a:bodyPr>
            <a:normAutofit fontScale="92500" lnSpcReduction="10000"/>
          </a:bodyPr>
          <a:lstStyle/>
          <a:p>
            <a:pPr marL="0" indent="0">
              <a:buNone/>
            </a:pPr>
            <a:r>
              <a:rPr lang="sv-SE" dirty="0">
                <a:solidFill>
                  <a:srgbClr val="4C4B45"/>
                </a:solidFill>
              </a:rPr>
              <a:t>För </a:t>
            </a:r>
            <a:r>
              <a:rPr lang="sv-SE" dirty="0" smtClean="0">
                <a:solidFill>
                  <a:srgbClr val="4C4B45"/>
                </a:solidFill>
              </a:rPr>
              <a:t>att </a:t>
            </a:r>
            <a:r>
              <a:rPr lang="sv-SE" dirty="0">
                <a:solidFill>
                  <a:srgbClr val="4C4B45"/>
                </a:solidFill>
              </a:rPr>
              <a:t>stärka landets försvarsförmåga kan beredskapen </a:t>
            </a:r>
            <a:r>
              <a:rPr lang="sv-SE" dirty="0" smtClean="0">
                <a:solidFill>
                  <a:srgbClr val="4C4B45"/>
                </a:solidFill>
              </a:rPr>
              <a:t>höjas. </a:t>
            </a:r>
            <a:br>
              <a:rPr lang="sv-SE" dirty="0" smtClean="0">
                <a:solidFill>
                  <a:srgbClr val="4C4B45"/>
                </a:solidFill>
              </a:rPr>
            </a:br>
            <a:r>
              <a:rPr lang="sv-SE" dirty="0" smtClean="0">
                <a:solidFill>
                  <a:srgbClr val="4C4B45"/>
                </a:solidFill>
              </a:rPr>
              <a:t>Det finns två nivåer:</a:t>
            </a:r>
            <a:endParaRPr lang="sv-SE" dirty="0">
              <a:solidFill>
                <a:srgbClr val="4C4B45"/>
              </a:solidFill>
            </a:endParaRPr>
          </a:p>
          <a:p>
            <a:endParaRPr lang="sv-SE" dirty="0" smtClean="0">
              <a:solidFill>
                <a:srgbClr val="4C4B45"/>
              </a:solidFill>
              <a:latin typeface="+mj-lt"/>
            </a:endParaRPr>
          </a:p>
          <a:p>
            <a:r>
              <a:rPr lang="sv-SE" dirty="0" smtClean="0">
                <a:solidFill>
                  <a:srgbClr val="4C4B45"/>
                </a:solidFill>
                <a:latin typeface="+mj-lt"/>
              </a:rPr>
              <a:t>Skärpt beredskap eller</a:t>
            </a:r>
            <a:endParaRPr lang="sv-SE" dirty="0">
              <a:solidFill>
                <a:srgbClr val="4C4B45"/>
              </a:solidFill>
              <a:latin typeface="+mj-lt"/>
            </a:endParaRPr>
          </a:p>
          <a:p>
            <a:r>
              <a:rPr lang="sv-SE" dirty="0">
                <a:solidFill>
                  <a:srgbClr val="4C4B45"/>
                </a:solidFill>
                <a:latin typeface="+mj-lt"/>
              </a:rPr>
              <a:t>Högsta </a:t>
            </a:r>
            <a:r>
              <a:rPr lang="sv-SE" dirty="0" smtClean="0">
                <a:solidFill>
                  <a:srgbClr val="4C4B45"/>
                </a:solidFill>
                <a:latin typeface="+mj-lt"/>
              </a:rPr>
              <a:t>beredskap</a:t>
            </a:r>
          </a:p>
          <a:p>
            <a:endParaRPr lang="sv-SE" dirty="0">
              <a:solidFill>
                <a:srgbClr val="4C4B45"/>
              </a:solidFill>
            </a:endParaRPr>
          </a:p>
          <a:p>
            <a:pPr marL="0" indent="0">
              <a:buNone/>
            </a:pPr>
            <a:r>
              <a:rPr lang="sv-SE" dirty="0" smtClean="0">
                <a:solidFill>
                  <a:srgbClr val="4C4B45"/>
                </a:solidFill>
                <a:latin typeface="+mj-lt"/>
              </a:rPr>
              <a:t>Det är regeringen som beslutar om höjd beredskap</a:t>
            </a:r>
            <a:endParaRPr lang="sv-SE" dirty="0">
              <a:solidFill>
                <a:srgbClr val="4C4B45"/>
              </a:solidFill>
              <a:latin typeface="+mj-lt"/>
            </a:endParaRPr>
          </a:p>
        </p:txBody>
      </p:sp>
    </p:spTree>
    <p:extLst>
      <p:ext uri="{BB962C8B-B14F-4D97-AF65-F5344CB8AC3E}">
        <p14:creationId xmlns:p14="http://schemas.microsoft.com/office/powerpoint/2010/main" val="160585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Fotot visar tre personer från räddningstjänsten som drar en brandslang mot en skogsbrand. Det är disigt och man anar en brand i fjärran.">
            <a:extLst>
              <a:ext uri="{FF2B5EF4-FFF2-40B4-BE49-F238E27FC236}">
                <a16:creationId xmlns:a16="http://schemas.microsoft.com/office/drawing/2014/main" id="{15FFE39F-737E-1BDE-9206-50E82783012D}"/>
              </a:ext>
              <a:ext uri="{C183D7F6-B498-43B3-948B-1728B52AA6E4}">
                <adec:decorative xmlns:adec="http://schemas.microsoft.com/office/drawing/2017/decorative" xmlns="" val="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5" name="Rubrik 4">
            <a:extLst>
              <a:ext uri="{FF2B5EF4-FFF2-40B4-BE49-F238E27FC236}">
                <a16:creationId xmlns:a16="http://schemas.microsoft.com/office/drawing/2014/main" id="{8BD3F387-F45E-A271-D149-F2B1FD6258DF}"/>
              </a:ext>
            </a:extLst>
          </p:cNvPr>
          <p:cNvSpPr>
            <a:spLocks noGrp="1"/>
          </p:cNvSpPr>
          <p:nvPr>
            <p:ph type="ctrTitle"/>
          </p:nvPr>
        </p:nvSpPr>
        <p:spPr/>
        <p:txBody>
          <a:bodyPr anchor="ctr"/>
          <a:lstStyle/>
          <a:p>
            <a:r>
              <a:rPr lang="sv-SE" dirty="0">
                <a:solidFill>
                  <a:schemeClr val="tx1"/>
                </a:solidFill>
              </a:rPr>
              <a:t>BEREDSKAP FÖR KRISER OCH KRIG</a:t>
            </a:r>
          </a:p>
        </p:txBody>
      </p:sp>
      <p:sp>
        <p:nvSpPr>
          <p:cNvPr id="7" name="Platshållare för text 6">
            <a:extLst>
              <a:ext uri="{FF2B5EF4-FFF2-40B4-BE49-F238E27FC236}">
                <a16:creationId xmlns:a16="http://schemas.microsoft.com/office/drawing/2014/main" id="{7F4E507A-6384-5EBB-947C-4F98C6B9F204}"/>
              </a:ext>
            </a:extLst>
          </p:cNvPr>
          <p:cNvSpPr>
            <a:spLocks noGrp="1"/>
          </p:cNvSpPr>
          <p:nvPr>
            <p:ph type="body" sz="quarter" idx="11"/>
          </p:nvPr>
        </p:nvSpPr>
        <p:spPr/>
        <p:txBody>
          <a:bodyPr/>
          <a:lstStyle/>
          <a:p>
            <a:r>
              <a:rPr lang="sv-SE" sz="1200" dirty="0"/>
              <a:t>Foto: Pavel </a:t>
            </a:r>
            <a:r>
              <a:rPr lang="sv-SE" sz="1200" dirty="0" err="1"/>
              <a:t>Koubek</a:t>
            </a:r>
            <a:endParaRPr lang="sv-SE" sz="1200" dirty="0"/>
          </a:p>
        </p:txBody>
      </p:sp>
    </p:spTree>
    <p:extLst>
      <p:ext uri="{BB962C8B-B14F-4D97-AF65-F5344CB8AC3E}">
        <p14:creationId xmlns:p14="http://schemas.microsoft.com/office/powerpoint/2010/main" val="1300264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CB2D81FC-5EE5-2E37-0F89-380EF4C8E510}"/>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beredskap – krisberedskap och civilt försvar</a:t>
            </a:r>
          </a:p>
        </p:txBody>
      </p:sp>
      <p:pic>
        <p:nvPicPr>
          <p:cNvPr id="6" name="Bild 5">
            <a:extLst>
              <a:ext uri="{FF2B5EF4-FFF2-40B4-BE49-F238E27FC236}">
                <a16:creationId xmlns:a16="http://schemas.microsoft.com/office/drawing/2014/main" id="{01DF462C-59EA-2564-2CD2-D8F8920E9F8B}"/>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15" name="Rubrik 14">
            <a:extLst>
              <a:ext uri="{FF2B5EF4-FFF2-40B4-BE49-F238E27FC236}">
                <a16:creationId xmlns:a16="http://schemas.microsoft.com/office/drawing/2014/main" id="{DF8F97BA-D1CE-252A-8C47-7EF5EF3AA02C}"/>
              </a:ext>
            </a:extLst>
          </p:cNvPr>
          <p:cNvSpPr>
            <a:spLocks noGrp="1"/>
          </p:cNvSpPr>
          <p:nvPr>
            <p:ph type="title"/>
          </p:nvPr>
        </p:nvSpPr>
        <p:spPr/>
        <p:txBody>
          <a:bodyPr/>
          <a:lstStyle/>
          <a:p>
            <a:r>
              <a:rPr lang="sv-SE" dirty="0">
                <a:solidFill>
                  <a:srgbClr val="4C4B45"/>
                </a:solidFill>
              </a:rPr>
              <a:t>OM OLIKA TYPER AV REGLER</a:t>
            </a:r>
          </a:p>
        </p:txBody>
      </p:sp>
      <p:grpSp>
        <p:nvGrpSpPr>
          <p:cNvPr id="4" name="Grupp 3" descr="En illustration med rutor som visar att bindande regler är: EU-regler som beslutas av EU-parlamentet och EU-rådet, grundlagar och lagar som beslutas av riksdagen, förordningar som beslutas av regeringen, samt föreskrifter och allmänna råd som beslutas av myndigheter. Allmänna råd är endast rådgivande, inte bindande.">
            <a:extLst>
              <a:ext uri="{FF2B5EF4-FFF2-40B4-BE49-F238E27FC236}">
                <a16:creationId xmlns:a16="http://schemas.microsoft.com/office/drawing/2014/main" id="{F3344C4F-31B3-5F71-31C5-26555016F2FC}"/>
              </a:ext>
            </a:extLst>
          </p:cNvPr>
          <p:cNvGrpSpPr/>
          <p:nvPr/>
        </p:nvGrpSpPr>
        <p:grpSpPr>
          <a:xfrm>
            <a:off x="2807320" y="1394244"/>
            <a:ext cx="6876455" cy="4593181"/>
            <a:chOff x="2752129" y="1261058"/>
            <a:chExt cx="6876455" cy="4593181"/>
          </a:xfrm>
        </p:grpSpPr>
        <p:sp>
          <p:nvSpPr>
            <p:cNvPr id="2" name="Rektangel 1">
              <a:extLst>
                <a:ext uri="{FF2B5EF4-FFF2-40B4-BE49-F238E27FC236}">
                  <a16:creationId xmlns:a16="http://schemas.microsoft.com/office/drawing/2014/main" id="{EDAB9BF2-A952-3771-9812-F8D19C5E34B6}"/>
                </a:ext>
              </a:extLst>
            </p:cNvPr>
            <p:cNvSpPr/>
            <p:nvPr/>
          </p:nvSpPr>
          <p:spPr>
            <a:xfrm>
              <a:off x="4758711" y="1376360"/>
              <a:ext cx="2583873" cy="69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lumMod val="75000"/>
                      <a:lumOff val="25000"/>
                    </a:schemeClr>
                  </a:solidFill>
                  <a:latin typeface="+mj-lt"/>
                  <a:cs typeface="Arial" panose="020B0604020202020204" pitchFamily="34" charset="0"/>
                </a:rPr>
                <a:t>EU-regler</a:t>
              </a:r>
            </a:p>
          </p:txBody>
        </p:sp>
        <p:sp>
          <p:nvSpPr>
            <p:cNvPr id="3" name="Rektangel 2">
              <a:extLst>
                <a:ext uri="{FF2B5EF4-FFF2-40B4-BE49-F238E27FC236}">
                  <a16:creationId xmlns:a16="http://schemas.microsoft.com/office/drawing/2014/main" id="{DFD3A47F-38E4-8F84-4C12-2CBF23723B36}"/>
                </a:ext>
              </a:extLst>
            </p:cNvPr>
            <p:cNvSpPr/>
            <p:nvPr/>
          </p:nvSpPr>
          <p:spPr>
            <a:xfrm>
              <a:off x="4758711" y="2138360"/>
              <a:ext cx="2583873" cy="69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lumMod val="75000"/>
                      <a:lumOff val="25000"/>
                    </a:schemeClr>
                  </a:solidFill>
                  <a:latin typeface="+mj-lt"/>
                  <a:cs typeface="Arial" panose="020B0604020202020204" pitchFamily="34" charset="0"/>
                </a:rPr>
                <a:t>Grundlagar</a:t>
              </a:r>
            </a:p>
          </p:txBody>
        </p:sp>
        <p:sp>
          <p:nvSpPr>
            <p:cNvPr id="5" name="Rektangel 4">
              <a:extLst>
                <a:ext uri="{FF2B5EF4-FFF2-40B4-BE49-F238E27FC236}">
                  <a16:creationId xmlns:a16="http://schemas.microsoft.com/office/drawing/2014/main" id="{827C02FD-D13F-BCCB-D89E-02A841DBCEFC}"/>
                </a:ext>
              </a:extLst>
            </p:cNvPr>
            <p:cNvSpPr/>
            <p:nvPr/>
          </p:nvSpPr>
          <p:spPr>
            <a:xfrm>
              <a:off x="4758711" y="2894148"/>
              <a:ext cx="2583873" cy="69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lumMod val="75000"/>
                      <a:lumOff val="25000"/>
                    </a:schemeClr>
                  </a:solidFill>
                  <a:latin typeface="+mj-lt"/>
                  <a:cs typeface="Arial" panose="020B0604020202020204" pitchFamily="34" charset="0"/>
                </a:rPr>
                <a:t>Lagar</a:t>
              </a:r>
            </a:p>
          </p:txBody>
        </p:sp>
        <p:sp>
          <p:nvSpPr>
            <p:cNvPr id="10" name="Rektangel 9">
              <a:extLst>
                <a:ext uri="{FF2B5EF4-FFF2-40B4-BE49-F238E27FC236}">
                  <a16:creationId xmlns:a16="http://schemas.microsoft.com/office/drawing/2014/main" id="{E67C0F7D-1AE8-895E-3010-24E2FDE99224}"/>
                </a:ext>
              </a:extLst>
            </p:cNvPr>
            <p:cNvSpPr/>
            <p:nvPr/>
          </p:nvSpPr>
          <p:spPr>
            <a:xfrm>
              <a:off x="4758711" y="3649936"/>
              <a:ext cx="2583873" cy="69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lumMod val="75000"/>
                      <a:lumOff val="25000"/>
                    </a:schemeClr>
                  </a:solidFill>
                  <a:latin typeface="+mj-lt"/>
                  <a:cs typeface="Arial" panose="020B0604020202020204" pitchFamily="34" charset="0"/>
                </a:rPr>
                <a:t>Förordningar</a:t>
              </a:r>
            </a:p>
          </p:txBody>
        </p:sp>
        <p:sp>
          <p:nvSpPr>
            <p:cNvPr id="11" name="Rektangel 10">
              <a:extLst>
                <a:ext uri="{FF2B5EF4-FFF2-40B4-BE49-F238E27FC236}">
                  <a16:creationId xmlns:a16="http://schemas.microsoft.com/office/drawing/2014/main" id="{6D592C48-13FC-D18F-EF43-1BAED7365EF7}"/>
                </a:ext>
              </a:extLst>
            </p:cNvPr>
            <p:cNvSpPr/>
            <p:nvPr/>
          </p:nvSpPr>
          <p:spPr>
            <a:xfrm>
              <a:off x="4758711" y="4405724"/>
              <a:ext cx="2583873" cy="69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lumMod val="75000"/>
                      <a:lumOff val="25000"/>
                    </a:schemeClr>
                  </a:solidFill>
                  <a:latin typeface="+mj-lt"/>
                  <a:cs typeface="Arial" panose="020B0604020202020204" pitchFamily="34" charset="0"/>
                </a:rPr>
                <a:t>Föreskrifter</a:t>
              </a:r>
            </a:p>
          </p:txBody>
        </p:sp>
        <p:sp>
          <p:nvSpPr>
            <p:cNvPr id="12" name="Rektangel 11">
              <a:extLst>
                <a:ext uri="{FF2B5EF4-FFF2-40B4-BE49-F238E27FC236}">
                  <a16:creationId xmlns:a16="http://schemas.microsoft.com/office/drawing/2014/main" id="{9E746DAE-7D36-AA1A-3AAC-B1271CA00F1C}"/>
                </a:ext>
              </a:extLst>
            </p:cNvPr>
            <p:cNvSpPr/>
            <p:nvPr/>
          </p:nvSpPr>
          <p:spPr>
            <a:xfrm>
              <a:off x="4758711" y="5161512"/>
              <a:ext cx="2583873" cy="69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solidFill>
                    <a:schemeClr val="tx1">
                      <a:lumMod val="75000"/>
                      <a:lumOff val="25000"/>
                    </a:schemeClr>
                  </a:solidFill>
                  <a:latin typeface="+mj-lt"/>
                  <a:cs typeface="Arial" panose="020B0604020202020204" pitchFamily="34" charset="0"/>
                </a:rPr>
                <a:t>Allmänna råd</a:t>
              </a:r>
            </a:p>
          </p:txBody>
        </p:sp>
        <p:grpSp>
          <p:nvGrpSpPr>
            <p:cNvPr id="44" name="Grupp 43">
              <a:extLst>
                <a:ext uri="{FF2B5EF4-FFF2-40B4-BE49-F238E27FC236}">
                  <a16:creationId xmlns:a16="http://schemas.microsoft.com/office/drawing/2014/main" id="{847A7C53-3B81-C187-CD48-3F159D4FD44D}"/>
                </a:ext>
              </a:extLst>
            </p:cNvPr>
            <p:cNvGrpSpPr/>
            <p:nvPr/>
          </p:nvGrpSpPr>
          <p:grpSpPr>
            <a:xfrm>
              <a:off x="3043238" y="1379465"/>
              <a:ext cx="1687244" cy="3722091"/>
              <a:chOff x="3043238" y="1379465"/>
              <a:chExt cx="1687244" cy="3722091"/>
            </a:xfrm>
          </p:grpSpPr>
          <p:sp>
            <p:nvSpPr>
              <p:cNvPr id="19" name="Vänster klammerparentes 18">
                <a:extLst>
                  <a:ext uri="{FF2B5EF4-FFF2-40B4-BE49-F238E27FC236}">
                    <a16:creationId xmlns:a16="http://schemas.microsoft.com/office/drawing/2014/main" id="{F97E1F74-06D2-2CCD-36E3-BD4C96CEEFA8}"/>
                  </a:ext>
                  <a:ext uri="{C183D7F6-B498-43B3-948B-1728B52AA6E4}">
                    <adec:decorative xmlns:adec="http://schemas.microsoft.com/office/drawing/2017/decorative" xmlns="" val="1"/>
                  </a:ext>
                </a:extLst>
              </p:cNvPr>
              <p:cNvSpPr/>
              <p:nvPr/>
            </p:nvSpPr>
            <p:spPr>
              <a:xfrm>
                <a:off x="4404900" y="1379465"/>
                <a:ext cx="325582" cy="3722091"/>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sv-SE" b="1">
                    <a:solidFill>
                      <a:srgbClr val="4C4B45"/>
                    </a:solidFill>
                  </a:rPr>
                  <a:t>  </a:t>
                </a:r>
              </a:p>
            </p:txBody>
          </p:sp>
          <p:sp>
            <p:nvSpPr>
              <p:cNvPr id="37" name="textruta 36">
                <a:extLst>
                  <a:ext uri="{FF2B5EF4-FFF2-40B4-BE49-F238E27FC236}">
                    <a16:creationId xmlns:a16="http://schemas.microsoft.com/office/drawing/2014/main" id="{D0642722-270C-5EBD-1B18-04BF9AADFC9F}"/>
                  </a:ext>
                </a:extLst>
              </p:cNvPr>
              <p:cNvSpPr txBox="1"/>
              <p:nvPr/>
            </p:nvSpPr>
            <p:spPr>
              <a:xfrm>
                <a:off x="3043238" y="3055844"/>
                <a:ext cx="1359899" cy="369332"/>
              </a:xfrm>
              <a:prstGeom prst="rect">
                <a:avLst/>
              </a:prstGeom>
              <a:noFill/>
            </p:spPr>
            <p:txBody>
              <a:bodyPr wrap="square" rtlCol="0">
                <a:spAutoFit/>
              </a:bodyPr>
              <a:lstStyle/>
              <a:p>
                <a:r>
                  <a:rPr lang="sv-SE" dirty="0">
                    <a:solidFill>
                      <a:srgbClr val="4C4B45"/>
                    </a:solidFill>
                    <a:latin typeface="+mj-lt"/>
                  </a:rPr>
                  <a:t>Bindande</a:t>
                </a:r>
              </a:p>
            </p:txBody>
          </p:sp>
        </p:grpSp>
        <p:grpSp>
          <p:nvGrpSpPr>
            <p:cNvPr id="43" name="Grupp 42">
              <a:extLst>
                <a:ext uri="{FF2B5EF4-FFF2-40B4-BE49-F238E27FC236}">
                  <a16:creationId xmlns:a16="http://schemas.microsoft.com/office/drawing/2014/main" id="{CEA3E88C-A036-86B1-C8A1-74557B9DD9E3}"/>
                </a:ext>
              </a:extLst>
            </p:cNvPr>
            <p:cNvGrpSpPr/>
            <p:nvPr/>
          </p:nvGrpSpPr>
          <p:grpSpPr>
            <a:xfrm>
              <a:off x="2752129" y="5161512"/>
              <a:ext cx="1978353" cy="674335"/>
              <a:chOff x="2752129" y="5161512"/>
              <a:chExt cx="1978353" cy="674335"/>
            </a:xfrm>
          </p:grpSpPr>
          <p:sp>
            <p:nvSpPr>
              <p:cNvPr id="23" name="Vänster klammerparentes 22">
                <a:extLst>
                  <a:ext uri="{FF2B5EF4-FFF2-40B4-BE49-F238E27FC236}">
                    <a16:creationId xmlns:a16="http://schemas.microsoft.com/office/drawing/2014/main" id="{7BA2903B-B564-0EB2-EFA5-4A1BD52C70E3}"/>
                  </a:ext>
                  <a:ext uri="{C183D7F6-B498-43B3-948B-1728B52AA6E4}">
                    <adec:decorative xmlns:adec="http://schemas.microsoft.com/office/drawing/2017/decorative" xmlns="" val="1"/>
                  </a:ext>
                </a:extLst>
              </p:cNvPr>
              <p:cNvSpPr/>
              <p:nvPr/>
            </p:nvSpPr>
            <p:spPr>
              <a:xfrm>
                <a:off x="4404900" y="5161512"/>
                <a:ext cx="325582" cy="67433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sv-SE" b="1">
                    <a:solidFill>
                      <a:srgbClr val="4C4B45"/>
                    </a:solidFill>
                  </a:rPr>
                  <a:t>  </a:t>
                </a:r>
              </a:p>
            </p:txBody>
          </p:sp>
          <p:sp>
            <p:nvSpPr>
              <p:cNvPr id="38" name="textruta 37">
                <a:extLst>
                  <a:ext uri="{FF2B5EF4-FFF2-40B4-BE49-F238E27FC236}">
                    <a16:creationId xmlns:a16="http://schemas.microsoft.com/office/drawing/2014/main" id="{39CFA631-FC1F-1213-2E1F-19E31EA3BDD7}"/>
                  </a:ext>
                </a:extLst>
              </p:cNvPr>
              <p:cNvSpPr txBox="1"/>
              <p:nvPr/>
            </p:nvSpPr>
            <p:spPr>
              <a:xfrm>
                <a:off x="2752129" y="5314013"/>
                <a:ext cx="1634313" cy="369332"/>
              </a:xfrm>
              <a:prstGeom prst="rect">
                <a:avLst/>
              </a:prstGeom>
              <a:noFill/>
            </p:spPr>
            <p:txBody>
              <a:bodyPr wrap="square" rtlCol="0">
                <a:spAutoFit/>
              </a:bodyPr>
              <a:lstStyle/>
              <a:p>
                <a:r>
                  <a:rPr lang="sv-SE">
                    <a:solidFill>
                      <a:srgbClr val="4C4B45"/>
                    </a:solidFill>
                    <a:latin typeface="+mj-lt"/>
                  </a:rPr>
                  <a:t>Rådgivande</a:t>
                </a:r>
              </a:p>
            </p:txBody>
          </p:sp>
        </p:grpSp>
        <p:grpSp>
          <p:nvGrpSpPr>
            <p:cNvPr id="48" name="Grupp 47">
              <a:extLst>
                <a:ext uri="{FF2B5EF4-FFF2-40B4-BE49-F238E27FC236}">
                  <a16:creationId xmlns:a16="http://schemas.microsoft.com/office/drawing/2014/main" id="{C1E5E81A-F126-49D4-061B-503A70991DC4}"/>
                </a:ext>
              </a:extLst>
            </p:cNvPr>
            <p:cNvGrpSpPr/>
            <p:nvPr/>
          </p:nvGrpSpPr>
          <p:grpSpPr>
            <a:xfrm>
              <a:off x="7376700" y="4405724"/>
              <a:ext cx="1978353" cy="1430123"/>
              <a:chOff x="7376700" y="4405724"/>
              <a:chExt cx="1978353" cy="1430123"/>
            </a:xfrm>
          </p:grpSpPr>
          <p:sp>
            <p:nvSpPr>
              <p:cNvPr id="27" name="Vänster klammerparentes 26">
                <a:extLst>
                  <a:ext uri="{FF2B5EF4-FFF2-40B4-BE49-F238E27FC236}">
                    <a16:creationId xmlns:a16="http://schemas.microsoft.com/office/drawing/2014/main" id="{A05E2C68-4538-B68F-3666-508B29CE78BF}"/>
                  </a:ext>
                  <a:ext uri="{C183D7F6-B498-43B3-948B-1728B52AA6E4}">
                    <adec:decorative xmlns:adec="http://schemas.microsoft.com/office/drawing/2017/decorative" xmlns="" val="1"/>
                  </a:ext>
                </a:extLst>
              </p:cNvPr>
              <p:cNvSpPr/>
              <p:nvPr/>
            </p:nvSpPr>
            <p:spPr>
              <a:xfrm flipH="1">
                <a:off x="7376700" y="4405724"/>
                <a:ext cx="325582" cy="143012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sv-SE" b="1">
                    <a:solidFill>
                      <a:srgbClr val="4C4B45"/>
                    </a:solidFill>
                  </a:rPr>
                  <a:t>  </a:t>
                </a:r>
              </a:p>
            </p:txBody>
          </p:sp>
          <p:sp>
            <p:nvSpPr>
              <p:cNvPr id="39" name="textruta 38">
                <a:extLst>
                  <a:ext uri="{FF2B5EF4-FFF2-40B4-BE49-F238E27FC236}">
                    <a16:creationId xmlns:a16="http://schemas.microsoft.com/office/drawing/2014/main" id="{80ED17DD-09FB-AC69-90C2-E724802FF1A3}"/>
                  </a:ext>
                </a:extLst>
              </p:cNvPr>
              <p:cNvSpPr txBox="1"/>
              <p:nvPr/>
            </p:nvSpPr>
            <p:spPr>
              <a:xfrm>
                <a:off x="7702281" y="4797619"/>
                <a:ext cx="1652772" cy="646331"/>
              </a:xfrm>
              <a:prstGeom prst="rect">
                <a:avLst/>
              </a:prstGeom>
              <a:noFill/>
            </p:spPr>
            <p:txBody>
              <a:bodyPr wrap="square" rtlCol="0">
                <a:spAutoFit/>
              </a:bodyPr>
              <a:lstStyle/>
              <a:p>
                <a:r>
                  <a:rPr lang="sv-SE">
                    <a:solidFill>
                      <a:srgbClr val="4C4B45"/>
                    </a:solidFill>
                    <a:latin typeface="+mj-lt"/>
                  </a:rPr>
                  <a:t>Beslutas av myndigheter</a:t>
                </a:r>
              </a:p>
            </p:txBody>
          </p:sp>
        </p:grpSp>
        <p:grpSp>
          <p:nvGrpSpPr>
            <p:cNvPr id="47" name="Grupp 46">
              <a:extLst>
                <a:ext uri="{FF2B5EF4-FFF2-40B4-BE49-F238E27FC236}">
                  <a16:creationId xmlns:a16="http://schemas.microsoft.com/office/drawing/2014/main" id="{8E435008-368E-E415-F0C7-8FAEE4DE331D}"/>
                </a:ext>
              </a:extLst>
            </p:cNvPr>
            <p:cNvGrpSpPr/>
            <p:nvPr/>
          </p:nvGrpSpPr>
          <p:grpSpPr>
            <a:xfrm>
              <a:off x="7376700" y="3692929"/>
              <a:ext cx="1747478" cy="674335"/>
              <a:chOff x="7376700" y="3692929"/>
              <a:chExt cx="1747478" cy="674335"/>
            </a:xfrm>
          </p:grpSpPr>
          <p:sp>
            <p:nvSpPr>
              <p:cNvPr id="32" name="Vänster klammerparentes 31">
                <a:extLst>
                  <a:ext uri="{FF2B5EF4-FFF2-40B4-BE49-F238E27FC236}">
                    <a16:creationId xmlns:a16="http://schemas.microsoft.com/office/drawing/2014/main" id="{79333617-40DB-2654-9F13-26F4F2B4E84A}"/>
                  </a:ext>
                  <a:ext uri="{C183D7F6-B498-43B3-948B-1728B52AA6E4}">
                    <adec:decorative xmlns:adec="http://schemas.microsoft.com/office/drawing/2017/decorative" xmlns="" val="1"/>
                  </a:ext>
                </a:extLst>
              </p:cNvPr>
              <p:cNvSpPr/>
              <p:nvPr/>
            </p:nvSpPr>
            <p:spPr>
              <a:xfrm flipH="1">
                <a:off x="7376700" y="3692929"/>
                <a:ext cx="325582" cy="67433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sv-SE" b="1">
                    <a:solidFill>
                      <a:srgbClr val="4C4B45"/>
                    </a:solidFill>
                  </a:rPr>
                  <a:t>  </a:t>
                </a:r>
              </a:p>
            </p:txBody>
          </p:sp>
          <p:sp>
            <p:nvSpPr>
              <p:cNvPr id="40" name="textruta 39">
                <a:extLst>
                  <a:ext uri="{FF2B5EF4-FFF2-40B4-BE49-F238E27FC236}">
                    <a16:creationId xmlns:a16="http://schemas.microsoft.com/office/drawing/2014/main" id="{F960DBFC-9514-EE62-F539-25FB6C2AF0F1}"/>
                  </a:ext>
                </a:extLst>
              </p:cNvPr>
              <p:cNvSpPr txBox="1"/>
              <p:nvPr/>
            </p:nvSpPr>
            <p:spPr>
              <a:xfrm>
                <a:off x="7702281" y="3692929"/>
                <a:ext cx="1421897" cy="646331"/>
              </a:xfrm>
              <a:prstGeom prst="rect">
                <a:avLst/>
              </a:prstGeom>
              <a:noFill/>
            </p:spPr>
            <p:txBody>
              <a:bodyPr wrap="square" rtlCol="0">
                <a:spAutoFit/>
              </a:bodyPr>
              <a:lstStyle/>
              <a:p>
                <a:r>
                  <a:rPr lang="sv-SE">
                    <a:solidFill>
                      <a:srgbClr val="4C4B45"/>
                    </a:solidFill>
                    <a:latin typeface="+mj-lt"/>
                  </a:rPr>
                  <a:t>Beslutas av regeringen</a:t>
                </a:r>
              </a:p>
            </p:txBody>
          </p:sp>
        </p:grpSp>
        <p:grpSp>
          <p:nvGrpSpPr>
            <p:cNvPr id="46" name="Grupp 45">
              <a:extLst>
                <a:ext uri="{FF2B5EF4-FFF2-40B4-BE49-F238E27FC236}">
                  <a16:creationId xmlns:a16="http://schemas.microsoft.com/office/drawing/2014/main" id="{FE40EE1C-7077-7F85-A40E-49033CAB0BBD}"/>
                </a:ext>
              </a:extLst>
            </p:cNvPr>
            <p:cNvGrpSpPr/>
            <p:nvPr/>
          </p:nvGrpSpPr>
          <p:grpSpPr>
            <a:xfrm>
              <a:off x="7376700" y="2140506"/>
              <a:ext cx="1747478" cy="1430123"/>
              <a:chOff x="7376700" y="2140506"/>
              <a:chExt cx="1747478" cy="1430123"/>
            </a:xfrm>
          </p:grpSpPr>
          <p:sp>
            <p:nvSpPr>
              <p:cNvPr id="36" name="Vänster klammerparentes 35">
                <a:extLst>
                  <a:ext uri="{FF2B5EF4-FFF2-40B4-BE49-F238E27FC236}">
                    <a16:creationId xmlns:a16="http://schemas.microsoft.com/office/drawing/2014/main" id="{05296EAA-51F7-EC29-EF5E-72F8EA0B84FD}"/>
                  </a:ext>
                  <a:ext uri="{C183D7F6-B498-43B3-948B-1728B52AA6E4}">
                    <adec:decorative xmlns:adec="http://schemas.microsoft.com/office/drawing/2017/decorative" xmlns="" val="1"/>
                  </a:ext>
                </a:extLst>
              </p:cNvPr>
              <p:cNvSpPr/>
              <p:nvPr/>
            </p:nvSpPr>
            <p:spPr>
              <a:xfrm flipH="1">
                <a:off x="7376700" y="2140506"/>
                <a:ext cx="325582" cy="143012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sv-SE" b="1">
                    <a:solidFill>
                      <a:srgbClr val="4C4B45"/>
                    </a:solidFill>
                  </a:rPr>
                  <a:t>  </a:t>
                </a:r>
              </a:p>
            </p:txBody>
          </p:sp>
          <p:sp>
            <p:nvSpPr>
              <p:cNvPr id="41" name="textruta 40">
                <a:extLst>
                  <a:ext uri="{FF2B5EF4-FFF2-40B4-BE49-F238E27FC236}">
                    <a16:creationId xmlns:a16="http://schemas.microsoft.com/office/drawing/2014/main" id="{7780DD9B-E0C3-E796-8EE5-5B8170EC84A2}"/>
                  </a:ext>
                </a:extLst>
              </p:cNvPr>
              <p:cNvSpPr txBox="1"/>
              <p:nvPr/>
            </p:nvSpPr>
            <p:spPr>
              <a:xfrm>
                <a:off x="7702281" y="2532401"/>
                <a:ext cx="1421897" cy="646331"/>
              </a:xfrm>
              <a:prstGeom prst="rect">
                <a:avLst/>
              </a:prstGeom>
              <a:noFill/>
            </p:spPr>
            <p:txBody>
              <a:bodyPr wrap="square" rtlCol="0">
                <a:spAutoFit/>
              </a:bodyPr>
              <a:lstStyle/>
              <a:p>
                <a:r>
                  <a:rPr lang="sv-SE">
                    <a:solidFill>
                      <a:srgbClr val="4C4B45"/>
                    </a:solidFill>
                    <a:latin typeface="+mj-lt"/>
                  </a:rPr>
                  <a:t>Beslutas av riksdagen</a:t>
                </a:r>
              </a:p>
            </p:txBody>
          </p:sp>
        </p:grpSp>
        <p:grpSp>
          <p:nvGrpSpPr>
            <p:cNvPr id="45" name="Grupp 44">
              <a:extLst>
                <a:ext uri="{FF2B5EF4-FFF2-40B4-BE49-F238E27FC236}">
                  <a16:creationId xmlns:a16="http://schemas.microsoft.com/office/drawing/2014/main" id="{01FE7999-E39D-DB53-5705-15463B095CC4}"/>
                </a:ext>
              </a:extLst>
            </p:cNvPr>
            <p:cNvGrpSpPr/>
            <p:nvPr/>
          </p:nvGrpSpPr>
          <p:grpSpPr>
            <a:xfrm>
              <a:off x="7376700" y="1261058"/>
              <a:ext cx="2251884" cy="923330"/>
              <a:chOff x="7376700" y="1261058"/>
              <a:chExt cx="2251884" cy="923330"/>
            </a:xfrm>
          </p:grpSpPr>
          <p:sp>
            <p:nvSpPr>
              <p:cNvPr id="31" name="Vänster klammerparentes 30">
                <a:extLst>
                  <a:ext uri="{FF2B5EF4-FFF2-40B4-BE49-F238E27FC236}">
                    <a16:creationId xmlns:a16="http://schemas.microsoft.com/office/drawing/2014/main" id="{372F26FA-0492-A921-085D-E6D36DB52436}"/>
                  </a:ext>
                  <a:ext uri="{C183D7F6-B498-43B3-948B-1728B52AA6E4}">
                    <adec:decorative xmlns:adec="http://schemas.microsoft.com/office/drawing/2017/decorative" xmlns="" val="1"/>
                  </a:ext>
                </a:extLst>
              </p:cNvPr>
              <p:cNvSpPr/>
              <p:nvPr/>
            </p:nvSpPr>
            <p:spPr>
              <a:xfrm flipH="1">
                <a:off x="7376700" y="1386148"/>
                <a:ext cx="325582" cy="674335"/>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sv-SE" b="1">
                    <a:solidFill>
                      <a:srgbClr val="4C4B45"/>
                    </a:solidFill>
                  </a:rPr>
                  <a:t>  </a:t>
                </a:r>
              </a:p>
            </p:txBody>
          </p:sp>
          <p:sp>
            <p:nvSpPr>
              <p:cNvPr id="42" name="textruta 41">
                <a:extLst>
                  <a:ext uri="{FF2B5EF4-FFF2-40B4-BE49-F238E27FC236}">
                    <a16:creationId xmlns:a16="http://schemas.microsoft.com/office/drawing/2014/main" id="{CCE53859-3950-C327-8B51-E6C74FF6600F}"/>
                  </a:ext>
                </a:extLst>
              </p:cNvPr>
              <p:cNvSpPr txBox="1"/>
              <p:nvPr/>
            </p:nvSpPr>
            <p:spPr>
              <a:xfrm>
                <a:off x="7702281" y="1261058"/>
                <a:ext cx="1926303" cy="923330"/>
              </a:xfrm>
              <a:prstGeom prst="rect">
                <a:avLst/>
              </a:prstGeom>
              <a:noFill/>
            </p:spPr>
            <p:txBody>
              <a:bodyPr wrap="square" rtlCol="0">
                <a:spAutoFit/>
              </a:bodyPr>
              <a:lstStyle/>
              <a:p>
                <a:r>
                  <a:rPr lang="sv-SE">
                    <a:solidFill>
                      <a:srgbClr val="4C4B45"/>
                    </a:solidFill>
                    <a:latin typeface="+mj-lt"/>
                  </a:rPr>
                  <a:t>Beslutas av </a:t>
                </a:r>
                <a:br>
                  <a:rPr lang="sv-SE">
                    <a:solidFill>
                      <a:srgbClr val="4C4B45"/>
                    </a:solidFill>
                    <a:latin typeface="+mj-lt"/>
                  </a:rPr>
                </a:br>
                <a:r>
                  <a:rPr lang="sv-SE">
                    <a:solidFill>
                      <a:srgbClr val="4C4B45"/>
                    </a:solidFill>
                    <a:latin typeface="+mj-lt"/>
                  </a:rPr>
                  <a:t>EU-parlamentet och EU-rådet</a:t>
                </a:r>
              </a:p>
            </p:txBody>
          </p:sp>
        </p:grpSp>
      </p:grpSp>
    </p:spTree>
    <p:extLst>
      <p:ext uri="{BB962C8B-B14F-4D97-AF65-F5344CB8AC3E}">
        <p14:creationId xmlns:p14="http://schemas.microsoft.com/office/powerpoint/2010/main" val="4124091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562C2417-DECF-D8B5-8817-B1D6E8BDF73F}"/>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a:p>
            <a:endParaRPr lang="sv-SE" dirty="0"/>
          </a:p>
        </p:txBody>
      </p:sp>
      <p:sp>
        <p:nvSpPr>
          <p:cNvPr id="7" name="Rubrik 17">
            <a:extLst>
              <a:ext uri="{FF2B5EF4-FFF2-40B4-BE49-F238E27FC236}">
                <a16:creationId xmlns:a16="http://schemas.microsoft.com/office/drawing/2014/main" id="{F4A54749-9077-BB49-0C56-D37CACACFBA6}"/>
              </a:ext>
            </a:extLst>
          </p:cNvPr>
          <p:cNvSpPr>
            <a:spLocks noGrp="1"/>
          </p:cNvSpPr>
          <p:nvPr>
            <p:ph type="title"/>
          </p:nvPr>
        </p:nvSpPr>
        <p:spPr>
          <a:xfrm>
            <a:off x="6994577" y="1140736"/>
            <a:ext cx="4300521" cy="943824"/>
          </a:xfrm>
        </p:spPr>
        <p:txBody>
          <a:bodyPr anchor="b">
            <a:normAutofit/>
          </a:bodyPr>
          <a:lstStyle/>
          <a:p>
            <a:r>
              <a:rPr lang="sv-SE" sz="3000" dirty="0" smtClean="0"/>
              <a:t>Exempel på lagar </a:t>
            </a:r>
            <a:r>
              <a:rPr lang="sv-SE" sz="3000" dirty="0">
                <a:solidFill>
                  <a:srgbClr val="4C4B45"/>
                </a:solidFill>
              </a:rPr>
              <a:t>för totalförsvaret</a:t>
            </a:r>
          </a:p>
        </p:txBody>
      </p:sp>
      <p:pic>
        <p:nvPicPr>
          <p:cNvPr id="4" name="Platshållare för bild 9" descr="Ett foto som visar en lagbok.">
            <a:extLst>
              <a:ext uri="{FF2B5EF4-FFF2-40B4-BE49-F238E27FC236}">
                <a16:creationId xmlns:a16="http://schemas.microsoft.com/office/drawing/2014/main" id="{A977AD5F-1BAA-5DF8-7FC7-1FD1B5B1EB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6095980" cy="6857989"/>
          </a:xfrm>
          <a:prstGeom prst="rect">
            <a:avLst/>
          </a:prstGeom>
          <a:noFill/>
        </p:spPr>
      </p:pic>
      <p:sp>
        <p:nvSpPr>
          <p:cNvPr id="26" name="Platshållare för text 3">
            <a:extLst>
              <a:ext uri="{FF2B5EF4-FFF2-40B4-BE49-F238E27FC236}">
                <a16:creationId xmlns:a16="http://schemas.microsoft.com/office/drawing/2014/main" id="{731B3B2E-E2D3-762D-56AA-90D0155195CB}"/>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dirty="0">
                <a:solidFill>
                  <a:schemeClr val="bg1"/>
                </a:solidFill>
                <a:latin typeface="+mn-lt"/>
              </a:rPr>
              <a:t>Foto: Johan Eklund</a:t>
            </a:r>
          </a:p>
        </p:txBody>
      </p:sp>
      <p:sp>
        <p:nvSpPr>
          <p:cNvPr id="9" name="Platshållare för text 7">
            <a:extLst>
              <a:ext uri="{FF2B5EF4-FFF2-40B4-BE49-F238E27FC236}">
                <a16:creationId xmlns:a16="http://schemas.microsoft.com/office/drawing/2014/main" id="{7FC40BB6-9162-9C2F-56C9-303814F704B6}"/>
              </a:ext>
            </a:extLst>
          </p:cNvPr>
          <p:cNvSpPr>
            <a:spLocks noGrp="1"/>
          </p:cNvSpPr>
          <p:nvPr>
            <p:ph type="body" sz="quarter" idx="10"/>
          </p:nvPr>
        </p:nvSpPr>
        <p:spPr>
          <a:xfrm>
            <a:off x="6994566" y="2258402"/>
            <a:ext cx="4507623" cy="3833813"/>
          </a:xfrm>
        </p:spPr>
        <p:txBody>
          <a:bodyPr>
            <a:normAutofit fontScale="77500" lnSpcReduction="20000"/>
          </a:bodyPr>
          <a:lstStyle/>
          <a:p>
            <a:pPr marL="285750" indent="-285750">
              <a:lnSpc>
                <a:spcPct val="120000"/>
              </a:lnSpc>
            </a:pPr>
            <a:r>
              <a:rPr lang="sv-SE" dirty="0" smtClean="0"/>
              <a:t>Lagen om totalförsvar och höjd beredskap</a:t>
            </a:r>
          </a:p>
          <a:p>
            <a:pPr marL="285750" indent="-285750">
              <a:lnSpc>
                <a:spcPct val="120000"/>
              </a:lnSpc>
            </a:pPr>
            <a:r>
              <a:rPr lang="sv-SE" dirty="0" smtClean="0"/>
              <a:t>Lagen </a:t>
            </a:r>
            <a:r>
              <a:rPr lang="sv-SE" dirty="0"/>
              <a:t>om totalförsvarsplikt</a:t>
            </a:r>
          </a:p>
          <a:p>
            <a:pPr marL="285750" indent="-285750">
              <a:lnSpc>
                <a:spcPct val="120000"/>
              </a:lnSpc>
            </a:pPr>
            <a:r>
              <a:rPr lang="sv-SE" dirty="0" smtClean="0"/>
              <a:t>Förfogandelagen</a:t>
            </a:r>
          </a:p>
          <a:p>
            <a:pPr marL="285750" indent="-285750">
              <a:lnSpc>
                <a:spcPct val="120000"/>
              </a:lnSpc>
            </a:pPr>
            <a:r>
              <a:rPr lang="sv-SE" dirty="0" smtClean="0"/>
              <a:t>Ransoneringslagen</a:t>
            </a:r>
            <a:endParaRPr lang="sv-SE" dirty="0"/>
          </a:p>
          <a:p>
            <a:pPr marL="285750" indent="-285750">
              <a:lnSpc>
                <a:spcPct val="120000"/>
              </a:lnSpc>
            </a:pPr>
            <a:r>
              <a:rPr lang="sv-SE" dirty="0"/>
              <a:t>Arbetsrättsliga beredskapslagen</a:t>
            </a:r>
          </a:p>
          <a:p>
            <a:pPr marL="285750" indent="-285750">
              <a:lnSpc>
                <a:spcPct val="120000"/>
              </a:lnSpc>
            </a:pPr>
            <a:r>
              <a:rPr lang="sv-SE" dirty="0"/>
              <a:t>Lagen om förfarandet hos kommunerna, förvaltnings-myndigheterna och dom-stolarna under krig eller krigsfara m.m.</a:t>
            </a:r>
          </a:p>
        </p:txBody>
      </p:sp>
    </p:spTree>
    <p:extLst>
      <p:ext uri="{BB962C8B-B14F-4D97-AF65-F5344CB8AC3E}">
        <p14:creationId xmlns:p14="http://schemas.microsoft.com/office/powerpoint/2010/main" val="387439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chor="b">
            <a:normAutofit/>
          </a:bodyPr>
          <a:lstStyle/>
          <a:p>
            <a:r>
              <a:rPr lang="sv-SE" dirty="0">
                <a:solidFill>
                  <a:srgbClr val="4C4B45"/>
                </a:solidFill>
              </a:rPr>
              <a:t>HUR </a:t>
            </a:r>
            <a:r>
              <a:rPr lang="sv-SE" dirty="0" smtClean="0">
                <a:solidFill>
                  <a:srgbClr val="4C4B45"/>
                </a:solidFill>
              </a:rPr>
              <a:t>BYGGER VI MOTSTÅNDSKRAFT?</a:t>
            </a:r>
            <a:endParaRPr lang="sv-SE" dirty="0">
              <a:solidFill>
                <a:srgbClr val="4C4B45"/>
              </a:solidFill>
            </a:endParaRPr>
          </a:p>
        </p:txBody>
      </p:sp>
    </p:spTree>
    <p:extLst>
      <p:ext uri="{BB962C8B-B14F-4D97-AF65-F5344CB8AC3E}">
        <p14:creationId xmlns:p14="http://schemas.microsoft.com/office/powerpoint/2010/main" val="1689560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p:txBody>
          <a:bodyPr/>
          <a:lstStyle/>
          <a:p>
            <a:r>
              <a:rPr lang="sv-SE" dirty="0"/>
              <a:t>Civil beredskap – krisberedskap och civilt försvar</a:t>
            </a:r>
          </a:p>
          <a:p>
            <a:endParaRPr lang="sv-SE" dirty="0"/>
          </a:p>
        </p:txBody>
      </p:sp>
      <p:pic>
        <p:nvPicPr>
          <p:cNvPr id="4" name="Bild 2">
            <a:extLst>
              <a:ext uri="{FF2B5EF4-FFF2-40B4-BE49-F238E27FC236}">
                <a16:creationId xmlns:a16="http://schemas.microsoft.com/office/drawing/2014/main" id="{304BAD68-2B3C-7B8A-90D7-B9039950B5A4}"/>
              </a:ext>
              <a:ext uri="{C183D7F6-B498-43B3-948B-1728B52AA6E4}">
                <adec:decorative xmlns=""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l="14046"/>
          <a:stretch/>
        </p:blipFill>
        <p:spPr>
          <a:xfrm>
            <a:off x="0" y="721317"/>
            <a:ext cx="1118313" cy="379476"/>
          </a:xfrm>
          <a:prstGeom prst="rect">
            <a:avLst/>
          </a:prstGeom>
        </p:spPr>
      </p:pic>
      <p:sp>
        <p:nvSpPr>
          <p:cNvPr id="5" name="Rubrik 1"/>
          <p:cNvSpPr txBox="1">
            <a:spLocks/>
          </p:cNvSpPr>
          <p:nvPr/>
        </p:nvSpPr>
        <p:spPr>
          <a:xfrm>
            <a:off x="1211243" y="674596"/>
            <a:ext cx="8317654" cy="516224"/>
          </a:xfrm>
          <a:prstGeom prst="rect">
            <a:avLst/>
          </a:prstGeom>
          <a:solidFill>
            <a:srgbClr val="FFFFFF">
              <a:alpha val="50000"/>
            </a:srgbClr>
          </a:solidFill>
        </p:spPr>
        <p:txBody>
          <a:bodyPr vert="horz" lIns="91440" tIns="45720" rIns="91440" bIns="45720" rtlCol="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3200" b="1" kern="1200" spc="200" baseline="0">
                <a:solidFill>
                  <a:srgbClr val="43433E"/>
                </a:solidFill>
                <a:latin typeface="+mj-lt"/>
                <a:ea typeface="+mj-ea"/>
                <a:cs typeface="+mj-cs"/>
              </a:defRPr>
            </a:lvl1pPr>
          </a:lstStyle>
          <a:p>
            <a:r>
              <a:rPr lang="sv-SE" dirty="0" smtClean="0"/>
              <a:t>SAMHÄLLSVIKTIG VERKSAMHET</a:t>
            </a:r>
            <a:endParaRPr lang="sv-SE" dirty="0"/>
          </a:p>
        </p:txBody>
      </p:sp>
      <p:pic>
        <p:nvPicPr>
          <p:cNvPr id="6" name="Bildobjekt 5">
            <a:extLst>
              <a:ext uri="{FF2B5EF4-FFF2-40B4-BE49-F238E27FC236}">
                <a16:creationId xmlns:a16="http://schemas.microsoft.com/office/drawing/2014/main" id="{80E35014-0281-4ADD-80F5-E1A8DD15ED71}"/>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1310855" y="2539941"/>
            <a:ext cx="9463619" cy="3846961"/>
          </a:xfrm>
          <a:prstGeom prst="rect">
            <a:avLst/>
          </a:prstGeom>
        </p:spPr>
      </p:pic>
      <p:sp>
        <p:nvSpPr>
          <p:cNvPr id="7" name="Platshållare för innehåll 17">
            <a:extLst>
              <a:ext uri="{FF2B5EF4-FFF2-40B4-BE49-F238E27FC236}">
                <a16:creationId xmlns:a16="http://schemas.microsoft.com/office/drawing/2014/main" id="{FDF41421-4009-3BEE-F5BA-978D952C2DCB}"/>
              </a:ext>
            </a:extLst>
          </p:cNvPr>
          <p:cNvSpPr txBox="1">
            <a:spLocks/>
          </p:cNvSpPr>
          <p:nvPr/>
        </p:nvSpPr>
        <p:spPr>
          <a:xfrm>
            <a:off x="5012267" y="1356690"/>
            <a:ext cx="6272032" cy="2597471"/>
          </a:xfrm>
          <a:prstGeom prst="rect">
            <a:avLst/>
          </a:prstGeom>
          <a:solidFill>
            <a:schemeClr val="bg1">
              <a:alpha val="75000"/>
            </a:schemeClr>
          </a:solidFill>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4C4B45"/>
                </a:solidFill>
                <a:latin typeface="+mj-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4C4B45"/>
                </a:solidFill>
                <a:latin typeface="+mj-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4C4B45"/>
                </a:solidFill>
                <a:latin typeface="+mj-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4C4B45"/>
                </a:solidFill>
                <a:latin typeface="+mj-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4C4B45"/>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sv-SE" dirty="0"/>
              <a:t>Samhällsviktiga verksamheter definieras som verksamhet, tjänst eller infrastruktur som upprätthåller eller säkerställer samhällsfunktioner som är nödvändiga för samhällets grundläggande behov, värden eller säkerhet.</a:t>
            </a:r>
          </a:p>
        </p:txBody>
      </p:sp>
    </p:spTree>
    <p:extLst>
      <p:ext uri="{BB962C8B-B14F-4D97-AF65-F5344CB8AC3E}">
        <p14:creationId xmlns:p14="http://schemas.microsoft.com/office/powerpoint/2010/main" val="1497820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PÅ VIKTIGA SAMHÄLLSFUNKTIONER </a:t>
            </a:r>
            <a:endParaRPr lang="sv-SE" dirty="0"/>
          </a:p>
        </p:txBody>
      </p:sp>
      <p:sp>
        <p:nvSpPr>
          <p:cNvPr id="3" name="Platshållare för text 2"/>
          <p:cNvSpPr>
            <a:spLocks noGrp="1"/>
          </p:cNvSpPr>
          <p:nvPr>
            <p:ph type="body" idx="1"/>
          </p:nvPr>
        </p:nvSpPr>
        <p:spPr/>
        <p:txBody>
          <a:bodyPr/>
          <a:lstStyle/>
          <a:p>
            <a:r>
              <a:rPr lang="sv-SE" dirty="0"/>
              <a:t>Civil beredskap – krisberedskap och civilt försvar</a:t>
            </a:r>
          </a:p>
          <a:p>
            <a:endParaRPr lang="sv-SE" dirty="0"/>
          </a:p>
        </p:txBody>
      </p:sp>
      <p:pic>
        <p:nvPicPr>
          <p:cNvPr id="4" name="Bild 2">
            <a:extLst>
              <a:ext uri="{FF2B5EF4-FFF2-40B4-BE49-F238E27FC236}">
                <a16:creationId xmlns:a16="http://schemas.microsoft.com/office/drawing/2014/main" id="{304BAD68-2B3C-7B8A-90D7-B9039950B5A4}"/>
              </a:ext>
              <a:ext uri="{C183D7F6-B498-43B3-948B-1728B52AA6E4}">
                <adec:decorative xmlns=""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rcRect l="14046"/>
          <a:stretch/>
        </p:blipFill>
        <p:spPr>
          <a:xfrm>
            <a:off x="0" y="721317"/>
            <a:ext cx="1118313" cy="379476"/>
          </a:xfrm>
          <a:prstGeom prst="rect">
            <a:avLst/>
          </a:prstGeom>
        </p:spPr>
      </p:pic>
      <p:grpSp>
        <p:nvGrpSpPr>
          <p:cNvPr id="6" name="Grupp 5" descr="Fjärrvärme och&#10;fjärrkyla">
            <a:extLst>
              <a:ext uri="{FF2B5EF4-FFF2-40B4-BE49-F238E27FC236}">
                <a16:creationId xmlns:a16="http://schemas.microsoft.com/office/drawing/2014/main" id="{EF1778E6-4A6B-4A3E-B359-49A17520A35D}"/>
              </a:ext>
              <a:ext uri="{C183D7F6-B498-43B3-948B-1728B52AA6E4}">
                <adec:decorative xmlns:adec="http://schemas.microsoft.com/office/drawing/2017/decorative" xmlns="" val="0"/>
              </a:ext>
            </a:extLst>
          </p:cNvPr>
          <p:cNvGrpSpPr/>
          <p:nvPr/>
        </p:nvGrpSpPr>
        <p:grpSpPr>
          <a:xfrm>
            <a:off x="446682" y="1617285"/>
            <a:ext cx="3708000" cy="828000"/>
            <a:chOff x="219661" y="152502"/>
            <a:chExt cx="3708000" cy="828000"/>
          </a:xfrm>
          <a:solidFill>
            <a:srgbClr val="E2E2E1"/>
          </a:solidFill>
        </p:grpSpPr>
        <p:sp>
          <p:nvSpPr>
            <p:cNvPr id="7" name="Rektangel 6"/>
            <p:cNvSpPr/>
            <p:nvPr/>
          </p:nvSpPr>
          <p:spPr>
            <a:xfrm>
              <a:off x="219661" y="152502"/>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Fjärrvärme och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fjärrkyla</a:t>
              </a:r>
            </a:p>
          </p:txBody>
        </p:sp>
        <p:pic>
          <p:nvPicPr>
            <p:cNvPr id="8" name="Bild 31">
              <a:extLst>
                <a:ext uri="{FF2B5EF4-FFF2-40B4-BE49-F238E27FC236}">
                  <a16:creationId xmlns:a16="http://schemas.microsoft.com/office/drawing/2014/main" id="{0185083E-D93D-414A-9657-B319A93E5E7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3164379" y="268366"/>
              <a:ext cx="567342" cy="567342"/>
            </a:xfrm>
            <a:prstGeom prst="rect">
              <a:avLst/>
            </a:prstGeom>
            <a:grpFill/>
          </p:spPr>
        </p:pic>
      </p:grpSp>
      <p:grpSp>
        <p:nvGrpSpPr>
          <p:cNvPr id="9" name="Grupp 8" descr="Infrastruktur för elektroniska &#10;kommunikationer">
            <a:extLst>
              <a:ext uri="{FF2B5EF4-FFF2-40B4-BE49-F238E27FC236}">
                <a16:creationId xmlns:a16="http://schemas.microsoft.com/office/drawing/2014/main" id="{C7CE25DC-D436-4454-9822-5DA0EB9988C8}"/>
              </a:ext>
              <a:ext uri="{C183D7F6-B498-43B3-948B-1728B52AA6E4}">
                <adec:decorative xmlns:adec="http://schemas.microsoft.com/office/drawing/2017/decorative" xmlns="" val="0"/>
              </a:ext>
            </a:extLst>
          </p:cNvPr>
          <p:cNvGrpSpPr/>
          <p:nvPr/>
        </p:nvGrpSpPr>
        <p:grpSpPr>
          <a:xfrm>
            <a:off x="446682" y="2563948"/>
            <a:ext cx="3708000" cy="828000"/>
            <a:chOff x="219661" y="1099165"/>
            <a:chExt cx="3708000" cy="828000"/>
          </a:xfrm>
        </p:grpSpPr>
        <p:sp>
          <p:nvSpPr>
            <p:cNvPr id="10" name="Rektangel 9"/>
            <p:cNvSpPr/>
            <p:nvPr/>
          </p:nvSpPr>
          <p:spPr>
            <a:xfrm>
              <a:off x="219661" y="1099165"/>
              <a:ext cx="3708000" cy="82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Infrastruktur för elektroniska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kommunikationer</a:t>
              </a:r>
            </a:p>
          </p:txBody>
        </p:sp>
        <p:pic>
          <p:nvPicPr>
            <p:cNvPr id="11" name="Bild 32">
              <a:extLst>
                <a:ext uri="{FF2B5EF4-FFF2-40B4-BE49-F238E27FC236}">
                  <a16:creationId xmlns:a16="http://schemas.microsoft.com/office/drawing/2014/main" id="{5F334AC2-0D86-4463-8C3A-139198334B15}"/>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3239346" y="1237829"/>
              <a:ext cx="550672" cy="550672"/>
            </a:xfrm>
            <a:prstGeom prst="rect">
              <a:avLst/>
            </a:prstGeom>
          </p:spPr>
        </p:pic>
      </p:grpSp>
      <p:grpSp>
        <p:nvGrpSpPr>
          <p:cNvPr id="12" name="Grupp 11" descr="Avfallshantering">
            <a:extLst>
              <a:ext uri="{FF2B5EF4-FFF2-40B4-BE49-F238E27FC236}">
                <a16:creationId xmlns:a16="http://schemas.microsoft.com/office/drawing/2014/main" id="{7BD64739-2C1D-47DA-8105-1CBDB7FEF74D}"/>
              </a:ext>
              <a:ext uri="{C183D7F6-B498-43B3-948B-1728B52AA6E4}">
                <adec:decorative xmlns:adec="http://schemas.microsoft.com/office/drawing/2017/decorative" xmlns="" val="0"/>
              </a:ext>
            </a:extLst>
          </p:cNvPr>
          <p:cNvGrpSpPr/>
          <p:nvPr/>
        </p:nvGrpSpPr>
        <p:grpSpPr>
          <a:xfrm>
            <a:off x="446682" y="3510611"/>
            <a:ext cx="3708000" cy="828000"/>
            <a:chOff x="219661" y="2045828"/>
            <a:chExt cx="3708000" cy="843602"/>
          </a:xfrm>
          <a:solidFill>
            <a:srgbClr val="E2E2E1"/>
          </a:solidFill>
        </p:grpSpPr>
        <p:sp>
          <p:nvSpPr>
            <p:cNvPr id="13" name="Rektangel 12"/>
            <p:cNvSpPr/>
            <p:nvPr/>
          </p:nvSpPr>
          <p:spPr>
            <a:xfrm>
              <a:off x="219661" y="2045828"/>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Avfallshantering</a:t>
              </a:r>
            </a:p>
          </p:txBody>
        </p:sp>
        <p:pic>
          <p:nvPicPr>
            <p:cNvPr id="14" name="Bild 34">
              <a:extLst>
                <a:ext uri="{FF2B5EF4-FFF2-40B4-BE49-F238E27FC236}">
                  <a16:creationId xmlns:a16="http://schemas.microsoft.com/office/drawing/2014/main" id="{376B4CA3-54AF-4B5C-9AD8-A639B6D80BCE}"/>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2948438" y="2061430"/>
              <a:ext cx="828004" cy="828000"/>
            </a:xfrm>
            <a:prstGeom prst="rect">
              <a:avLst/>
            </a:prstGeom>
            <a:grpFill/>
          </p:spPr>
        </p:pic>
      </p:grpSp>
      <p:grpSp>
        <p:nvGrpSpPr>
          <p:cNvPr id="15" name="Grupp 14" descr="Räddningsinsatser">
            <a:extLst>
              <a:ext uri="{FF2B5EF4-FFF2-40B4-BE49-F238E27FC236}">
                <a16:creationId xmlns:a16="http://schemas.microsoft.com/office/drawing/2014/main" id="{3BC5DF7C-1EE5-442B-B0CA-20DD6F800B79}"/>
              </a:ext>
              <a:ext uri="{C183D7F6-B498-43B3-948B-1728B52AA6E4}">
                <adec:decorative xmlns:adec="http://schemas.microsoft.com/office/drawing/2017/decorative" xmlns="" val="0"/>
              </a:ext>
            </a:extLst>
          </p:cNvPr>
          <p:cNvGrpSpPr/>
          <p:nvPr/>
        </p:nvGrpSpPr>
        <p:grpSpPr>
          <a:xfrm>
            <a:off x="446682" y="4472874"/>
            <a:ext cx="3708000" cy="828000"/>
            <a:chOff x="4014449" y="2045828"/>
            <a:chExt cx="3708000" cy="828000"/>
          </a:xfrm>
        </p:grpSpPr>
        <p:sp>
          <p:nvSpPr>
            <p:cNvPr id="16" name="Rektangel 15"/>
            <p:cNvSpPr/>
            <p:nvPr/>
          </p:nvSpPr>
          <p:spPr>
            <a:xfrm>
              <a:off x="4014449" y="2045828"/>
              <a:ext cx="3708000" cy="82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Räddningsinsatser </a:t>
              </a:r>
            </a:p>
          </p:txBody>
        </p:sp>
        <p:pic>
          <p:nvPicPr>
            <p:cNvPr id="17" name="Bild 40">
              <a:extLst>
                <a:ext uri="{FF2B5EF4-FFF2-40B4-BE49-F238E27FC236}">
                  <a16:creationId xmlns:a16="http://schemas.microsoft.com/office/drawing/2014/main" id="{5328412D-7127-4780-A401-6D694604902C}"/>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6998261" y="2171031"/>
              <a:ext cx="614385" cy="614385"/>
            </a:xfrm>
            <a:prstGeom prst="rect">
              <a:avLst/>
            </a:prstGeom>
          </p:spPr>
        </p:pic>
      </p:grpSp>
      <p:grpSp>
        <p:nvGrpSpPr>
          <p:cNvPr id="18" name="Grupp 17" descr="Utbetalningar av ersättningar">
            <a:extLst>
              <a:ext uri="{FF2B5EF4-FFF2-40B4-BE49-F238E27FC236}">
                <a16:creationId xmlns:a16="http://schemas.microsoft.com/office/drawing/2014/main" id="{2AF7B0FB-39A5-44B4-B199-11176A8970B2}"/>
              </a:ext>
              <a:ext uri="{C183D7F6-B498-43B3-948B-1728B52AA6E4}">
                <adec:decorative xmlns:adec="http://schemas.microsoft.com/office/drawing/2017/decorative" xmlns="" val="0"/>
              </a:ext>
            </a:extLst>
          </p:cNvPr>
          <p:cNvGrpSpPr/>
          <p:nvPr/>
        </p:nvGrpSpPr>
        <p:grpSpPr>
          <a:xfrm>
            <a:off x="443352" y="5401372"/>
            <a:ext cx="3708000" cy="828000"/>
            <a:chOff x="4014449" y="2992491"/>
            <a:chExt cx="3708000" cy="828000"/>
          </a:xfrm>
          <a:solidFill>
            <a:srgbClr val="E2E2E1"/>
          </a:solidFill>
        </p:grpSpPr>
        <p:sp>
          <p:nvSpPr>
            <p:cNvPr id="19" name="Rektangel 18"/>
            <p:cNvSpPr/>
            <p:nvPr/>
          </p:nvSpPr>
          <p:spPr>
            <a:xfrm>
              <a:off x="4014449" y="2992491"/>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Utbetalningar av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ersättningar </a:t>
              </a:r>
            </a:p>
          </p:txBody>
        </p:sp>
        <p:pic>
          <p:nvPicPr>
            <p:cNvPr id="20" name="Bild 39">
              <a:extLst>
                <a:ext uri="{FF2B5EF4-FFF2-40B4-BE49-F238E27FC236}">
                  <a16:creationId xmlns:a16="http://schemas.microsoft.com/office/drawing/2014/main" id="{28F7F1D9-C55D-4971-A768-2A348BEA42EF}"/>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6861412" y="3018301"/>
              <a:ext cx="702797" cy="702797"/>
            </a:xfrm>
            <a:prstGeom prst="rect">
              <a:avLst/>
            </a:prstGeom>
            <a:grpFill/>
          </p:spPr>
        </p:pic>
      </p:grpSp>
      <p:grpSp>
        <p:nvGrpSpPr>
          <p:cNvPr id="21" name="Grupp 20" descr="Hälso- och sjukvård">
            <a:extLst>
              <a:ext uri="{FF2B5EF4-FFF2-40B4-BE49-F238E27FC236}">
                <a16:creationId xmlns:a16="http://schemas.microsoft.com/office/drawing/2014/main" id="{D2185EE4-5EF1-45C1-B4A5-534870D4E5C1}"/>
              </a:ext>
              <a:ext uri="{C183D7F6-B498-43B3-948B-1728B52AA6E4}">
                <adec:decorative xmlns:adec="http://schemas.microsoft.com/office/drawing/2017/decorative" xmlns="" val="0"/>
              </a:ext>
            </a:extLst>
          </p:cNvPr>
          <p:cNvGrpSpPr/>
          <p:nvPr/>
        </p:nvGrpSpPr>
        <p:grpSpPr>
          <a:xfrm>
            <a:off x="4297141" y="1617285"/>
            <a:ext cx="3708000" cy="828000"/>
            <a:chOff x="219661" y="4885817"/>
            <a:chExt cx="3708000" cy="828000"/>
          </a:xfrm>
        </p:grpSpPr>
        <p:sp>
          <p:nvSpPr>
            <p:cNvPr id="22" name="Rektangel 21"/>
            <p:cNvSpPr/>
            <p:nvPr/>
          </p:nvSpPr>
          <p:spPr>
            <a:xfrm>
              <a:off x="219661" y="4885817"/>
              <a:ext cx="3708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H</a:t>
              </a:r>
              <a:r>
                <a:rPr kumimoji="0" lang="sv-SE" sz="1600" b="1" i="0" u="none" strike="noStrike" kern="1200" cap="none" spc="0" normalizeH="0" baseline="0" noProof="0" dirty="0" err="1">
                  <a:ln>
                    <a:noFill/>
                  </a:ln>
                  <a:solidFill>
                    <a:prstClr val="white"/>
                  </a:solidFill>
                  <a:effectLst/>
                  <a:uLnTx/>
                  <a:uFillTx/>
                  <a:latin typeface="Century Gothic"/>
                  <a:ea typeface="+mn-ea"/>
                  <a:cs typeface="+mn-cs"/>
                </a:rPr>
                <a:t>älso</a:t>
              </a:r>
              <a:r>
                <a:rPr kumimoji="0" lang="sv-SE" sz="1600" b="1" i="0" u="none" strike="noStrike" kern="1200" cap="none" spc="0" normalizeH="0" baseline="0" noProof="0" dirty="0">
                  <a:ln>
                    <a:noFill/>
                  </a:ln>
                  <a:solidFill>
                    <a:prstClr val="white"/>
                  </a:solidFill>
                  <a:effectLst/>
                  <a:uLnTx/>
                  <a:uFillTx/>
                  <a:latin typeface="Century Gothic"/>
                  <a:ea typeface="+mn-ea"/>
                  <a:cs typeface="+mn-cs"/>
                </a:rPr>
                <a:t>- och sjukvård </a:t>
              </a:r>
            </a:p>
          </p:txBody>
        </p:sp>
        <p:pic>
          <p:nvPicPr>
            <p:cNvPr id="23" name="Bild 14">
              <a:extLst>
                <a:ext uri="{FF2B5EF4-FFF2-40B4-BE49-F238E27FC236}">
                  <a16:creationId xmlns:a16="http://schemas.microsoft.com/office/drawing/2014/main" id="{F44BCBF3-7FEC-4FBF-99F1-BD370AC09182}"/>
                </a:ext>
              </a:extLst>
            </p:cNvPr>
            <p:cNvPicPr>
              <a:picLocks noChangeAspect="1"/>
            </p:cNvPicPr>
            <p:nvPr/>
          </p:nvPicPr>
          <p:blipFill>
            <a:blip r:embed="rId15" cstate="print">
              <a:extLst>
                <a:ext uri="{28A0092B-C50C-407E-A947-70E740481C1C}">
                  <a14:useLocalDpi xmlns:a14="http://schemas.microsoft.com/office/drawing/2010/main"/>
                </a:ext>
              </a:extLst>
            </a:blip>
            <a:srcRect/>
            <a:stretch/>
          </p:blipFill>
          <p:spPr>
            <a:xfrm>
              <a:off x="3310802" y="5063319"/>
              <a:ext cx="446742" cy="446740"/>
            </a:xfrm>
            <a:prstGeom prst="rect">
              <a:avLst/>
            </a:prstGeom>
          </p:spPr>
        </p:pic>
      </p:grpSp>
      <p:grpSp>
        <p:nvGrpSpPr>
          <p:cNvPr id="24" name="Grupp 23" descr="Styrning, ledning och förvaltning">
            <a:extLst>
              <a:ext uri="{FF2B5EF4-FFF2-40B4-BE49-F238E27FC236}">
                <a16:creationId xmlns:a16="http://schemas.microsoft.com/office/drawing/2014/main" id="{E6EC0E62-9A98-4B51-83A7-02A0DDCF51AB}"/>
              </a:ext>
              <a:ext uri="{C183D7F6-B498-43B3-948B-1728B52AA6E4}">
                <adec:decorative xmlns:adec="http://schemas.microsoft.com/office/drawing/2017/decorative" xmlns="" val="0"/>
              </a:ext>
            </a:extLst>
          </p:cNvPr>
          <p:cNvGrpSpPr/>
          <p:nvPr/>
        </p:nvGrpSpPr>
        <p:grpSpPr>
          <a:xfrm>
            <a:off x="4297141" y="2563117"/>
            <a:ext cx="3708000" cy="828000"/>
            <a:chOff x="219661" y="5832478"/>
            <a:chExt cx="3708000" cy="828000"/>
          </a:xfrm>
          <a:solidFill>
            <a:srgbClr val="E2E2E1"/>
          </a:solidFill>
        </p:grpSpPr>
        <p:sp>
          <p:nvSpPr>
            <p:cNvPr id="25" name="Rektangel 24">
              <a:extLst>
                <a:ext uri="{FF2B5EF4-FFF2-40B4-BE49-F238E27FC236}">
                  <a16:creationId xmlns:a16="http://schemas.microsoft.com/office/drawing/2014/main" id="{E55D70AE-25AA-4A63-87A8-3DF302B6C374}"/>
                </a:ext>
              </a:extLst>
            </p:cNvPr>
            <p:cNvSpPr/>
            <p:nvPr/>
          </p:nvSpPr>
          <p:spPr>
            <a:xfrm>
              <a:off x="219661" y="5832478"/>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Styrning, ledning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förvaltning</a:t>
              </a:r>
            </a:p>
          </p:txBody>
        </p:sp>
        <p:pic>
          <p:nvPicPr>
            <p:cNvPr id="26" name="Bild 47">
              <a:extLst>
                <a:ext uri="{FF2B5EF4-FFF2-40B4-BE49-F238E27FC236}">
                  <a16:creationId xmlns:a16="http://schemas.microsoft.com/office/drawing/2014/main" id="{AC25C4DF-97B0-4714-8C62-A293950569A6}"/>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l="17611" t="15992" r="12513" b="23688"/>
            <a:stretch/>
          </p:blipFill>
          <p:spPr>
            <a:xfrm>
              <a:off x="2739211" y="5942176"/>
              <a:ext cx="1000271" cy="590202"/>
            </a:xfrm>
            <a:prstGeom prst="rect">
              <a:avLst/>
            </a:prstGeom>
            <a:grpFill/>
          </p:spPr>
        </p:pic>
      </p:grpSp>
      <p:grpSp>
        <p:nvGrpSpPr>
          <p:cNvPr id="27" name="Grupp 26" descr="Betalningsförmedling">
            <a:extLst>
              <a:ext uri="{FF2B5EF4-FFF2-40B4-BE49-F238E27FC236}">
                <a16:creationId xmlns:a16="http://schemas.microsoft.com/office/drawing/2014/main" id="{313030D0-F3B6-4A6F-92E1-CB57FE5A61E8}"/>
              </a:ext>
              <a:ext uri="{C183D7F6-B498-43B3-948B-1728B52AA6E4}">
                <adec:decorative xmlns:adec="http://schemas.microsoft.com/office/drawing/2017/decorative" xmlns="" val="0"/>
              </a:ext>
            </a:extLst>
          </p:cNvPr>
          <p:cNvGrpSpPr/>
          <p:nvPr/>
        </p:nvGrpSpPr>
        <p:grpSpPr>
          <a:xfrm>
            <a:off x="4297141" y="3510611"/>
            <a:ext cx="3708000" cy="828000"/>
            <a:chOff x="4014449" y="152502"/>
            <a:chExt cx="3708000" cy="828000"/>
          </a:xfrm>
        </p:grpSpPr>
        <p:sp>
          <p:nvSpPr>
            <p:cNvPr id="28" name="Rektangel 27"/>
            <p:cNvSpPr/>
            <p:nvPr/>
          </p:nvSpPr>
          <p:spPr>
            <a:xfrm>
              <a:off x="4014449" y="152502"/>
              <a:ext cx="3708000"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Century Gothic"/>
                  <a:ea typeface="+mn-ea"/>
                  <a:cs typeface="+mn-cs"/>
                </a:rPr>
                <a:t>Betalningsförmedling</a:t>
              </a:r>
            </a:p>
          </p:txBody>
        </p:sp>
        <p:pic>
          <p:nvPicPr>
            <p:cNvPr id="29" name="Bild 18">
              <a:extLst>
                <a:ext uri="{FF2B5EF4-FFF2-40B4-BE49-F238E27FC236}">
                  <a16:creationId xmlns:a16="http://schemas.microsoft.com/office/drawing/2014/main" id="{6401362C-E8B5-429B-B742-78AB44E51C1C}"/>
                </a:ext>
              </a:extLst>
            </p:cNvPr>
            <p:cNvPicPr>
              <a:picLocks noChangeAspect="1"/>
            </p:cNvPicPr>
            <p:nvPr/>
          </p:nvPicPr>
          <p:blipFill>
            <a:blip r:embed="rId17" cstate="print">
              <a:extLst>
                <a:ext uri="{28A0092B-C50C-407E-A947-70E740481C1C}">
                  <a14:useLocalDpi xmlns:a14="http://schemas.microsoft.com/office/drawing/2010/main"/>
                </a:ext>
              </a:extLst>
            </a:blip>
            <a:srcRect/>
            <a:stretch/>
          </p:blipFill>
          <p:spPr>
            <a:xfrm>
              <a:off x="7110809" y="288273"/>
              <a:ext cx="556457" cy="556457"/>
            </a:xfrm>
            <a:prstGeom prst="rect">
              <a:avLst/>
            </a:prstGeom>
          </p:spPr>
        </p:pic>
      </p:grpSp>
      <p:grpSp>
        <p:nvGrpSpPr>
          <p:cNvPr id="30" name="Grupp 29" descr="Utbildning för barn och unga">
            <a:extLst>
              <a:ext uri="{FF2B5EF4-FFF2-40B4-BE49-F238E27FC236}">
                <a16:creationId xmlns:a16="http://schemas.microsoft.com/office/drawing/2014/main" id="{97E5C8F3-A1D1-437C-8B7D-96F63304720F}"/>
              </a:ext>
              <a:ext uri="{C183D7F6-B498-43B3-948B-1728B52AA6E4}">
                <adec:decorative xmlns:adec="http://schemas.microsoft.com/office/drawing/2017/decorative" xmlns="" val="0"/>
              </a:ext>
            </a:extLst>
          </p:cNvPr>
          <p:cNvGrpSpPr/>
          <p:nvPr/>
        </p:nvGrpSpPr>
        <p:grpSpPr>
          <a:xfrm>
            <a:off x="4297141" y="4472390"/>
            <a:ext cx="3708000" cy="828000"/>
            <a:chOff x="4014449" y="1099165"/>
            <a:chExt cx="3708000" cy="828000"/>
          </a:xfrm>
          <a:solidFill>
            <a:srgbClr val="E2E2E1"/>
          </a:solidFill>
        </p:grpSpPr>
        <p:sp>
          <p:nvSpPr>
            <p:cNvPr id="31" name="Rektangel 30"/>
            <p:cNvSpPr/>
            <p:nvPr/>
          </p:nvSpPr>
          <p:spPr>
            <a:xfrm>
              <a:off x="4014449" y="1099165"/>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ts val="192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Utbildning för barn </a:t>
              </a:r>
              <a:br>
                <a:rPr kumimoji="0" lang="sv-SE" sz="1600" b="1" i="0" u="none" strike="noStrike" kern="1200" cap="none" spc="0" normalizeH="0" baseline="0" noProof="0" dirty="0">
                  <a:ln>
                    <a:noFill/>
                  </a:ln>
                  <a:solidFill>
                    <a:prstClr val="black"/>
                  </a:solidFill>
                  <a:effectLst/>
                  <a:uLnTx/>
                  <a:uFillTx/>
                  <a:latin typeface="Century Gothic"/>
                  <a:ea typeface="+mn-ea"/>
                  <a:cs typeface="+mn-cs"/>
                </a:rPr>
              </a:br>
              <a:r>
                <a:rPr kumimoji="0" lang="sv-SE" sz="1600" b="1" i="0" u="none" strike="noStrike" kern="1200" cap="none" spc="0" normalizeH="0" baseline="0" noProof="0" dirty="0">
                  <a:ln>
                    <a:noFill/>
                  </a:ln>
                  <a:solidFill>
                    <a:prstClr val="black"/>
                  </a:solidFill>
                  <a:effectLst/>
                  <a:uLnTx/>
                  <a:uFillTx/>
                  <a:latin typeface="Century Gothic"/>
                  <a:ea typeface="+mn-ea"/>
                  <a:cs typeface="+mn-cs"/>
                </a:rPr>
                <a:t>och unga</a:t>
              </a:r>
            </a:p>
          </p:txBody>
        </p:sp>
        <p:pic>
          <p:nvPicPr>
            <p:cNvPr id="32" name="Bild 35">
              <a:extLst>
                <a:ext uri="{FF2B5EF4-FFF2-40B4-BE49-F238E27FC236}">
                  <a16:creationId xmlns:a16="http://schemas.microsoft.com/office/drawing/2014/main" id="{3DDF4003-3F3E-4C95-AC2B-C9CCCD7F143C}"/>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r="11621"/>
            <a:stretch/>
          </p:blipFill>
          <p:spPr>
            <a:xfrm>
              <a:off x="6200735" y="1141016"/>
              <a:ext cx="1302281" cy="707290"/>
            </a:xfrm>
            <a:prstGeom prst="rect">
              <a:avLst/>
            </a:prstGeom>
            <a:grpFill/>
          </p:spPr>
        </p:pic>
      </p:grpSp>
      <p:grpSp>
        <p:nvGrpSpPr>
          <p:cNvPr id="33" name="Grupp 32" descr="Livsmedelsdistribution">
            <a:extLst>
              <a:ext uri="{FF2B5EF4-FFF2-40B4-BE49-F238E27FC236}">
                <a16:creationId xmlns:a16="http://schemas.microsoft.com/office/drawing/2014/main" id="{8803E7D2-EDCE-4E96-9A94-7FC5D4D340BF}"/>
              </a:ext>
              <a:ext uri="{C183D7F6-B498-43B3-948B-1728B52AA6E4}">
                <adec:decorative xmlns:adec="http://schemas.microsoft.com/office/drawing/2017/decorative" xmlns="" val="0"/>
              </a:ext>
            </a:extLst>
          </p:cNvPr>
          <p:cNvGrpSpPr/>
          <p:nvPr/>
        </p:nvGrpSpPr>
        <p:grpSpPr>
          <a:xfrm>
            <a:off x="4297141" y="5401372"/>
            <a:ext cx="3708000" cy="828000"/>
            <a:chOff x="219661" y="2992491"/>
            <a:chExt cx="3708000" cy="828000"/>
          </a:xfrm>
        </p:grpSpPr>
        <p:sp>
          <p:nvSpPr>
            <p:cNvPr id="34" name="Rektangel 33"/>
            <p:cNvSpPr/>
            <p:nvPr/>
          </p:nvSpPr>
          <p:spPr>
            <a:xfrm>
              <a:off x="219661" y="2992491"/>
              <a:ext cx="3708000" cy="82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Livsmedelsdistribution</a:t>
              </a:r>
            </a:p>
          </p:txBody>
        </p:sp>
        <p:pic>
          <p:nvPicPr>
            <p:cNvPr id="35" name="Bild 28">
              <a:extLst>
                <a:ext uri="{FF2B5EF4-FFF2-40B4-BE49-F238E27FC236}">
                  <a16:creationId xmlns:a16="http://schemas.microsoft.com/office/drawing/2014/main" id="{900406F5-33A4-4D22-8B9E-38D07145E3F4}"/>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3113843" y="3019785"/>
              <a:ext cx="699834" cy="699831"/>
            </a:xfrm>
            <a:prstGeom prst="rect">
              <a:avLst/>
            </a:prstGeom>
          </p:spPr>
        </p:pic>
      </p:grpSp>
      <p:grpSp>
        <p:nvGrpSpPr>
          <p:cNvPr id="36" name="Grupp 35" descr="Sjötransporter">
            <a:extLst>
              <a:ext uri="{FF2B5EF4-FFF2-40B4-BE49-F238E27FC236}">
                <a16:creationId xmlns:a16="http://schemas.microsoft.com/office/drawing/2014/main" id="{61ACC593-ED89-453E-BA3B-8F11DE484441}"/>
              </a:ext>
              <a:ext uri="{C183D7F6-B498-43B3-948B-1728B52AA6E4}">
                <adec:decorative xmlns:adec="http://schemas.microsoft.com/office/drawing/2017/decorative" xmlns="" val="0"/>
              </a:ext>
            </a:extLst>
          </p:cNvPr>
          <p:cNvGrpSpPr/>
          <p:nvPr/>
        </p:nvGrpSpPr>
        <p:grpSpPr>
          <a:xfrm>
            <a:off x="8147600" y="1617285"/>
            <a:ext cx="3708000" cy="828000"/>
            <a:chOff x="219661" y="3921157"/>
            <a:chExt cx="3708000" cy="828000"/>
          </a:xfrm>
          <a:solidFill>
            <a:srgbClr val="E2E2E1"/>
          </a:solidFill>
        </p:grpSpPr>
        <p:sp>
          <p:nvSpPr>
            <p:cNvPr id="37" name="Rektangel 36"/>
            <p:cNvSpPr/>
            <p:nvPr/>
          </p:nvSpPr>
          <p:spPr>
            <a:xfrm>
              <a:off x="219661" y="3921157"/>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Sjötransporter</a:t>
              </a:r>
            </a:p>
          </p:txBody>
        </p:sp>
        <p:pic>
          <p:nvPicPr>
            <p:cNvPr id="38" name="Bild 24">
              <a:extLst>
                <a:ext uri="{FF2B5EF4-FFF2-40B4-BE49-F238E27FC236}">
                  <a16:creationId xmlns:a16="http://schemas.microsoft.com/office/drawing/2014/main" id="{0A87E363-415B-4ED5-A616-AFDFE1C12CA5}"/>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2412060" y="3997041"/>
              <a:ext cx="1374264" cy="691254"/>
            </a:xfrm>
            <a:prstGeom prst="rect">
              <a:avLst/>
            </a:prstGeom>
            <a:grpFill/>
          </p:spPr>
        </p:pic>
      </p:grpSp>
      <p:grpSp>
        <p:nvGrpSpPr>
          <p:cNvPr id="39" name="Grupp 38" descr="Brottsbekämpning och upprätthålla allmän ordning">
            <a:extLst>
              <a:ext uri="{FF2B5EF4-FFF2-40B4-BE49-F238E27FC236}">
                <a16:creationId xmlns:a16="http://schemas.microsoft.com/office/drawing/2014/main" id="{6050DEFA-5F27-46C1-B2FB-CD3837AB1C33}"/>
              </a:ext>
              <a:ext uri="{C183D7F6-B498-43B3-948B-1728B52AA6E4}">
                <adec:decorative xmlns:adec="http://schemas.microsoft.com/office/drawing/2017/decorative" xmlns="" val="0"/>
              </a:ext>
            </a:extLst>
          </p:cNvPr>
          <p:cNvGrpSpPr/>
          <p:nvPr/>
        </p:nvGrpSpPr>
        <p:grpSpPr>
          <a:xfrm>
            <a:off x="8147600" y="2553916"/>
            <a:ext cx="3708000" cy="828000"/>
            <a:chOff x="4014449" y="3939154"/>
            <a:chExt cx="3708000" cy="828000"/>
          </a:xfrm>
        </p:grpSpPr>
        <p:sp>
          <p:nvSpPr>
            <p:cNvPr id="40" name="Rektangel 39"/>
            <p:cNvSpPr/>
            <p:nvPr/>
          </p:nvSpPr>
          <p:spPr>
            <a:xfrm>
              <a:off x="4014449" y="3939154"/>
              <a:ext cx="3708000" cy="82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Brottsbekämpning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upprätthålla allmän ordning</a:t>
              </a:r>
            </a:p>
          </p:txBody>
        </p:sp>
        <p:pic>
          <p:nvPicPr>
            <p:cNvPr id="41" name="Bildobjekt 40">
              <a:extLst>
                <a:ext uri="{FF2B5EF4-FFF2-40B4-BE49-F238E27FC236}">
                  <a16:creationId xmlns:a16="http://schemas.microsoft.com/office/drawing/2014/main" id="{6B32D52B-DBBA-4616-A6EB-73187A6BD2AA}"/>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6786908" y="4028570"/>
              <a:ext cx="807445" cy="465896"/>
            </a:xfrm>
            <a:prstGeom prst="rect">
              <a:avLst/>
            </a:prstGeom>
          </p:spPr>
        </p:pic>
      </p:grpSp>
      <p:grpSp>
        <p:nvGrpSpPr>
          <p:cNvPr id="42" name="Grupp 41" descr="Övrig industri">
            <a:extLst>
              <a:ext uri="{FF2B5EF4-FFF2-40B4-BE49-F238E27FC236}">
                <a16:creationId xmlns:a16="http://schemas.microsoft.com/office/drawing/2014/main" id="{1EE9484E-E295-453E-B48F-EB4BCD3368DC}"/>
              </a:ext>
              <a:ext uri="{C183D7F6-B498-43B3-948B-1728B52AA6E4}">
                <adec:decorative xmlns:adec="http://schemas.microsoft.com/office/drawing/2017/decorative" xmlns="" val="0"/>
              </a:ext>
            </a:extLst>
          </p:cNvPr>
          <p:cNvGrpSpPr/>
          <p:nvPr/>
        </p:nvGrpSpPr>
        <p:grpSpPr>
          <a:xfrm>
            <a:off x="8147600" y="3525924"/>
            <a:ext cx="3708000" cy="953203"/>
            <a:chOff x="4014449" y="4885815"/>
            <a:chExt cx="3708000" cy="953203"/>
          </a:xfrm>
          <a:solidFill>
            <a:srgbClr val="E2E2E1"/>
          </a:solidFill>
        </p:grpSpPr>
        <p:sp>
          <p:nvSpPr>
            <p:cNvPr id="43" name="Rektangel 42"/>
            <p:cNvSpPr/>
            <p:nvPr/>
          </p:nvSpPr>
          <p:spPr>
            <a:xfrm>
              <a:off x="4014449" y="4885817"/>
              <a:ext cx="3708000"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entury Gothic"/>
                  <a:ea typeface="+mn-ea"/>
                  <a:cs typeface="+mn-cs"/>
                </a:rPr>
                <a:t>Övrig industri</a:t>
              </a:r>
            </a:p>
          </p:txBody>
        </p:sp>
        <p:pic>
          <p:nvPicPr>
            <p:cNvPr id="44" name="Bild 29">
              <a:extLst>
                <a:ext uri="{FF2B5EF4-FFF2-40B4-BE49-F238E27FC236}">
                  <a16:creationId xmlns:a16="http://schemas.microsoft.com/office/drawing/2014/main" id="{9671C6EC-69AA-48D5-8647-C588473A86F1}"/>
                </a:ext>
              </a:extLst>
            </p:cNvPr>
            <p:cNvPicPr>
              <a:picLocks noChangeAspect="1"/>
            </p:cNvPicPr>
            <p:nvPr/>
          </p:nvPicPr>
          <p:blipFill>
            <a:blip r:embed="rId22" cstate="print">
              <a:extLst>
                <a:ext uri="{28A0092B-C50C-407E-A947-70E740481C1C}">
                  <a14:useLocalDpi xmlns:a14="http://schemas.microsoft.com/office/drawing/2010/main"/>
                </a:ext>
              </a:extLst>
            </a:blip>
            <a:srcRect/>
            <a:stretch/>
          </p:blipFill>
          <p:spPr>
            <a:xfrm>
              <a:off x="6611006" y="4885815"/>
              <a:ext cx="953203" cy="953203"/>
            </a:xfrm>
            <a:prstGeom prst="rect">
              <a:avLst/>
            </a:prstGeom>
            <a:grpFill/>
          </p:spPr>
        </p:pic>
      </p:grpSp>
      <p:grpSp>
        <p:nvGrpSpPr>
          <p:cNvPr id="45" name="Grupp 44" descr="Personalförsörja samhällsviktig verksamhet">
            <a:extLst>
              <a:ext uri="{C183D7F6-B498-43B3-948B-1728B52AA6E4}">
                <adec:decorative xmlns:adec="http://schemas.microsoft.com/office/drawing/2017/decorative" xmlns="" val="0"/>
              </a:ext>
            </a:extLst>
          </p:cNvPr>
          <p:cNvGrpSpPr/>
          <p:nvPr/>
        </p:nvGrpSpPr>
        <p:grpSpPr>
          <a:xfrm>
            <a:off x="8147600" y="4453886"/>
            <a:ext cx="3708000" cy="828000"/>
            <a:chOff x="3956159" y="5790805"/>
            <a:chExt cx="3708000" cy="828000"/>
          </a:xfrm>
        </p:grpSpPr>
        <p:sp>
          <p:nvSpPr>
            <p:cNvPr id="46" name="Rektangel 45"/>
            <p:cNvSpPr/>
            <p:nvPr/>
          </p:nvSpPr>
          <p:spPr>
            <a:xfrm>
              <a:off x="3956159" y="5790805"/>
              <a:ext cx="3708000" cy="82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bg1"/>
                  </a:solidFill>
                  <a:effectLst/>
                  <a:uLnTx/>
                  <a:uFillTx/>
                  <a:latin typeface="Century Gothic"/>
                  <a:ea typeface="+mn-ea"/>
                  <a:cs typeface="+mn-cs"/>
                </a:rPr>
                <a:t>Personalförsörja </a:t>
              </a:r>
              <a:br>
                <a:rPr kumimoji="0" lang="sv-SE" sz="1600" b="1" i="0" u="none" strike="noStrike" kern="1200" cap="none" spc="0" normalizeH="0" baseline="0" noProof="0" dirty="0">
                  <a:ln>
                    <a:noFill/>
                  </a:ln>
                  <a:solidFill>
                    <a:schemeClr val="bg1"/>
                  </a:solidFill>
                  <a:effectLst/>
                  <a:uLnTx/>
                  <a:uFillTx/>
                  <a:latin typeface="Century Gothic"/>
                  <a:ea typeface="+mn-ea"/>
                  <a:cs typeface="+mn-cs"/>
                </a:rPr>
              </a:br>
              <a:r>
                <a:rPr kumimoji="0" lang="sv-SE" sz="1600" b="1" i="0" u="none" strike="noStrike" kern="1200" cap="none" spc="0" normalizeH="0" baseline="0" noProof="0" dirty="0">
                  <a:ln>
                    <a:noFill/>
                  </a:ln>
                  <a:solidFill>
                    <a:schemeClr val="bg1"/>
                  </a:solidFill>
                  <a:effectLst/>
                  <a:uLnTx/>
                  <a:uFillTx/>
                  <a:latin typeface="Century Gothic"/>
                  <a:ea typeface="+mn-ea"/>
                  <a:cs typeface="+mn-cs"/>
                </a:rPr>
                <a:t>samhällsviktig verksamhet</a:t>
              </a:r>
            </a:p>
          </p:txBody>
        </p:sp>
        <p:pic>
          <p:nvPicPr>
            <p:cNvPr id="47" name="Bildobjekt 46"/>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7002015" y="5926926"/>
              <a:ext cx="562194" cy="632092"/>
            </a:xfrm>
            <a:prstGeom prst="rect">
              <a:avLst/>
            </a:prstGeom>
          </p:spPr>
        </p:pic>
      </p:grpSp>
    </p:spTree>
    <p:extLst>
      <p:ext uri="{BB962C8B-B14F-4D97-AF65-F5344CB8AC3E}">
        <p14:creationId xmlns:p14="http://schemas.microsoft.com/office/powerpoint/2010/main" val="30248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FD994552-B4BB-820C-F21C-EA559C10646A}"/>
              </a:ext>
              <a:ext uri="{C183D7F6-B498-43B3-948B-1728B52AA6E4}">
                <adec:decorative xmlns:adec="http://schemas.microsoft.com/office/drawing/2017/decorative" xmlns="" val="1"/>
              </a:ext>
            </a:extLst>
          </p:cNvPr>
          <p:cNvSpPr>
            <a:spLocks noGrp="1"/>
          </p:cNvSpPr>
          <p:nvPr>
            <p:ph type="body" idx="12"/>
          </p:nvPr>
        </p:nvSpPr>
        <p:spPr/>
        <p:txBody>
          <a:bodyPr/>
          <a:lstStyle/>
          <a:p>
            <a:r>
              <a:rPr lang="sv-SE" dirty="0"/>
              <a:t>Civil beredskap – krisberedskap och civilt försvar</a:t>
            </a:r>
          </a:p>
        </p:txBody>
      </p:sp>
      <p:pic>
        <p:nvPicPr>
          <p:cNvPr id="3" name="Bild 2">
            <a:extLst>
              <a:ext uri="{FF2B5EF4-FFF2-40B4-BE49-F238E27FC236}">
                <a16:creationId xmlns:a16="http://schemas.microsoft.com/office/drawing/2014/main" id="{E8DC662B-0AF3-8E4D-C81D-61519269EF07}"/>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p:cNvSpPr>
            <a:spLocks noGrp="1"/>
          </p:cNvSpPr>
          <p:nvPr>
            <p:ph type="title"/>
          </p:nvPr>
        </p:nvSpPr>
        <p:spPr/>
        <p:txBody>
          <a:bodyPr/>
          <a:lstStyle/>
          <a:p>
            <a:r>
              <a:rPr lang="sv-SE">
                <a:solidFill>
                  <a:srgbClr val="4C4B45"/>
                </a:solidFill>
              </a:rPr>
              <a:t>KONTINUITETSHANTERING</a:t>
            </a:r>
          </a:p>
        </p:txBody>
      </p:sp>
      <p:pic>
        <p:nvPicPr>
          <p:cNvPr id="4" name="Bildobjekt 3" descr="Illustration som visar ett samhälle med byggnader, människor, olika fordon, träd, en bondgård, ett vindkraftverk.">
            <a:extLst>
              <a:ext uri="{C183D7F6-B498-43B3-948B-1728B52AA6E4}">
                <adec:decorative xmlns:adec="http://schemas.microsoft.com/office/drawing/2017/decorative" xmlns=""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546" b="29049"/>
          <a:stretch/>
        </p:blipFill>
        <p:spPr>
          <a:xfrm>
            <a:off x="0" y="2484643"/>
            <a:ext cx="12192000" cy="3868360"/>
          </a:xfrm>
          <a:prstGeom prst="rect">
            <a:avLst/>
          </a:prstGeom>
        </p:spPr>
      </p:pic>
      <p:sp>
        <p:nvSpPr>
          <p:cNvPr id="18" name="Platshållare för innehåll 17">
            <a:extLst>
              <a:ext uri="{FF2B5EF4-FFF2-40B4-BE49-F238E27FC236}">
                <a16:creationId xmlns:a16="http://schemas.microsoft.com/office/drawing/2014/main" id="{FDF41421-4009-3BEE-F5BA-978D952C2DCB}"/>
              </a:ext>
            </a:extLst>
          </p:cNvPr>
          <p:cNvSpPr>
            <a:spLocks noGrp="1"/>
          </p:cNvSpPr>
          <p:nvPr>
            <p:ph sz="half" idx="11"/>
          </p:nvPr>
        </p:nvSpPr>
        <p:spPr>
          <a:xfrm>
            <a:off x="5012267" y="1356690"/>
            <a:ext cx="5978421" cy="2597471"/>
          </a:xfrm>
          <a:solidFill>
            <a:schemeClr val="bg1">
              <a:alpha val="75000"/>
            </a:schemeClr>
          </a:solidFill>
        </p:spPr>
        <p:txBody>
          <a:bodyPr anchor="ctr"/>
          <a:lstStyle/>
          <a:p>
            <a:pPr marL="0" indent="0">
              <a:buNone/>
            </a:pPr>
            <a:r>
              <a:rPr lang="sv-SE" dirty="0">
                <a:solidFill>
                  <a:srgbClr val="333333"/>
                </a:solidFill>
              </a:rPr>
              <a:t>Kontinuitetshantering handlar om </a:t>
            </a:r>
            <a:br>
              <a:rPr lang="sv-SE" dirty="0">
                <a:solidFill>
                  <a:srgbClr val="333333"/>
                </a:solidFill>
              </a:rPr>
            </a:br>
            <a:r>
              <a:rPr lang="sv-SE" dirty="0">
                <a:solidFill>
                  <a:srgbClr val="333333"/>
                </a:solidFill>
              </a:rPr>
              <a:t>att ha en plan B. </a:t>
            </a:r>
          </a:p>
          <a:p>
            <a:pPr marL="0" indent="0">
              <a:buNone/>
            </a:pPr>
            <a:r>
              <a:rPr lang="sv-SE" dirty="0">
                <a:solidFill>
                  <a:srgbClr val="333333"/>
                </a:solidFill>
              </a:rPr>
              <a:t>Att planera för att upprätthålla sin verksamhet på en tolerabel nivå. Oavsett vilken störning den utsätts för.</a:t>
            </a:r>
            <a:endParaRPr lang="sv-SE" dirty="0"/>
          </a:p>
        </p:txBody>
      </p:sp>
    </p:spTree>
    <p:extLst>
      <p:ext uri="{BB962C8B-B14F-4D97-AF65-F5344CB8AC3E}">
        <p14:creationId xmlns:p14="http://schemas.microsoft.com/office/powerpoint/2010/main" val="3257650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C0B9E737-C0F5-0763-D990-6AAAF4A7B502}"/>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beredskap – krisberedskap och civilt försvar</a:t>
            </a:r>
          </a:p>
          <a:p>
            <a:endParaRPr lang="sv-SE" dirty="0"/>
          </a:p>
        </p:txBody>
      </p:sp>
      <p:pic>
        <p:nvPicPr>
          <p:cNvPr id="3" name="Bild 2">
            <a:extLst>
              <a:ext uri="{FF2B5EF4-FFF2-40B4-BE49-F238E27FC236}">
                <a16:creationId xmlns:a16="http://schemas.microsoft.com/office/drawing/2014/main" id="{672B4998-E524-CEA3-B742-73D4AE8D8DC1}"/>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p:cNvSpPr>
            <a:spLocks noGrp="1"/>
          </p:cNvSpPr>
          <p:nvPr>
            <p:ph type="title"/>
          </p:nvPr>
        </p:nvSpPr>
        <p:spPr/>
        <p:txBody>
          <a:bodyPr/>
          <a:lstStyle/>
          <a:p>
            <a:r>
              <a:rPr lang="sv-SE"/>
              <a:t>RISK- OCH SÅRBARHETSANALYSER </a:t>
            </a:r>
          </a:p>
        </p:txBody>
      </p:sp>
      <p:pic>
        <p:nvPicPr>
          <p:cNvPr id="15" name="Bildobjekt 14">
            <a:extLst>
              <a:ext uri="{FF2B5EF4-FFF2-40B4-BE49-F238E27FC236}">
                <a16:creationId xmlns:a16="http://schemas.microsoft.com/office/drawing/2014/main" id="{31958FA6-7B5B-5C25-C33C-38D451A727BF}"/>
              </a:ex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41180" y="1570007"/>
            <a:ext cx="1440000" cy="1440000"/>
          </a:xfrm>
          <a:prstGeom prst="rect">
            <a:avLst/>
          </a:prstGeom>
        </p:spPr>
      </p:pic>
      <p:sp>
        <p:nvSpPr>
          <p:cNvPr id="16" name="textruta 15">
            <a:extLst>
              <a:ext uri="{FF2B5EF4-FFF2-40B4-BE49-F238E27FC236}">
                <a16:creationId xmlns:a16="http://schemas.microsoft.com/office/drawing/2014/main" id="{D4DC9568-B9B0-E824-88D2-DD64F83740A8}"/>
              </a:ext>
            </a:extLst>
          </p:cNvPr>
          <p:cNvSpPr txBox="1"/>
          <p:nvPr/>
        </p:nvSpPr>
        <p:spPr>
          <a:xfrm>
            <a:off x="1387333" y="3153592"/>
            <a:ext cx="947696" cy="338554"/>
          </a:xfrm>
          <a:prstGeom prst="rect">
            <a:avLst/>
          </a:prstGeom>
          <a:noFill/>
        </p:spPr>
        <p:txBody>
          <a:bodyPr wrap="none" rtlCol="0">
            <a:spAutoFit/>
          </a:bodyPr>
          <a:lstStyle/>
          <a:p>
            <a:pPr algn="ctr"/>
            <a:r>
              <a:rPr lang="sv-SE" sz="1600">
                <a:latin typeface="+mj-lt"/>
              </a:rPr>
              <a:t>Stormar</a:t>
            </a:r>
          </a:p>
        </p:txBody>
      </p:sp>
      <p:pic>
        <p:nvPicPr>
          <p:cNvPr id="7" name="Bildobjekt 6">
            <a:extLst>
              <a:ext uri="{FF2B5EF4-FFF2-40B4-BE49-F238E27FC236}">
                <a16:creationId xmlns:a16="http://schemas.microsoft.com/office/drawing/2014/main" id="{CA761B60-2258-FED8-1E48-BAF094B3AB5E}"/>
              </a:ex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463764" y="1570007"/>
            <a:ext cx="1440000" cy="1440000"/>
          </a:xfrm>
          <a:prstGeom prst="rect">
            <a:avLst/>
          </a:prstGeom>
        </p:spPr>
      </p:pic>
      <p:sp>
        <p:nvSpPr>
          <p:cNvPr id="8" name="textruta 7">
            <a:extLst>
              <a:ext uri="{FF2B5EF4-FFF2-40B4-BE49-F238E27FC236}">
                <a16:creationId xmlns:a16="http://schemas.microsoft.com/office/drawing/2014/main" id="{8C5487DD-4D68-B79C-7491-EEFB7D46271A}"/>
              </a:ext>
            </a:extLst>
          </p:cNvPr>
          <p:cNvSpPr txBox="1"/>
          <p:nvPr/>
        </p:nvSpPr>
        <p:spPr>
          <a:xfrm>
            <a:off x="3326192" y="3144412"/>
            <a:ext cx="1715152" cy="584775"/>
          </a:xfrm>
          <a:prstGeom prst="rect">
            <a:avLst/>
          </a:prstGeom>
          <a:noFill/>
        </p:spPr>
        <p:txBody>
          <a:bodyPr wrap="square" rtlCol="0">
            <a:spAutoFit/>
          </a:bodyPr>
          <a:lstStyle/>
          <a:p>
            <a:pPr algn="ctr"/>
            <a:r>
              <a:rPr lang="sv-SE" sz="1600">
                <a:latin typeface="+mj-lt"/>
              </a:rPr>
              <a:t>Låga temperaturer</a:t>
            </a:r>
          </a:p>
        </p:txBody>
      </p:sp>
      <p:pic>
        <p:nvPicPr>
          <p:cNvPr id="9" name="Bildobjekt 8">
            <a:extLst>
              <a:ext uri="{FF2B5EF4-FFF2-40B4-BE49-F238E27FC236}">
                <a16:creationId xmlns:a16="http://schemas.microsoft.com/office/drawing/2014/main" id="{CEE77172-51BF-2D41-E65E-DFA1C5DAB6CD}"/>
              </a:ext>
              <a:ext uri="{C183D7F6-B498-43B3-948B-1728B52AA6E4}">
                <adec:decorative xmlns:adec="http://schemas.microsoft.com/office/drawing/2017/decorative" xmlns=""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847133" y="1570007"/>
            <a:ext cx="1440000" cy="1440000"/>
          </a:xfrm>
          <a:prstGeom prst="rect">
            <a:avLst/>
          </a:prstGeom>
        </p:spPr>
      </p:pic>
      <p:sp>
        <p:nvSpPr>
          <p:cNvPr id="10" name="textruta 9">
            <a:extLst>
              <a:ext uri="{FF2B5EF4-FFF2-40B4-BE49-F238E27FC236}">
                <a16:creationId xmlns:a16="http://schemas.microsoft.com/office/drawing/2014/main" id="{0C482D7E-63C5-36AC-90DA-F266C2E9F3FE}"/>
              </a:ext>
            </a:extLst>
          </p:cNvPr>
          <p:cNvSpPr txBox="1"/>
          <p:nvPr/>
        </p:nvSpPr>
        <p:spPr>
          <a:xfrm>
            <a:off x="5742590" y="3141831"/>
            <a:ext cx="1653846" cy="584775"/>
          </a:xfrm>
          <a:prstGeom prst="rect">
            <a:avLst/>
          </a:prstGeom>
          <a:noFill/>
        </p:spPr>
        <p:txBody>
          <a:bodyPr wrap="square" rtlCol="0">
            <a:spAutoFit/>
          </a:bodyPr>
          <a:lstStyle/>
          <a:p>
            <a:pPr algn="ctr"/>
            <a:r>
              <a:rPr lang="sv-SE" sz="1600">
                <a:latin typeface="+mj-lt"/>
              </a:rPr>
              <a:t>Meteoriter </a:t>
            </a:r>
            <a:br>
              <a:rPr lang="sv-SE" sz="1600">
                <a:latin typeface="+mj-lt"/>
              </a:rPr>
            </a:br>
            <a:r>
              <a:rPr lang="sv-SE" sz="1600">
                <a:latin typeface="+mj-lt"/>
              </a:rPr>
              <a:t>och asteroider </a:t>
            </a:r>
          </a:p>
        </p:txBody>
      </p:sp>
      <p:pic>
        <p:nvPicPr>
          <p:cNvPr id="11" name="Bildobjekt 10">
            <a:extLst>
              <a:ext uri="{FF2B5EF4-FFF2-40B4-BE49-F238E27FC236}">
                <a16:creationId xmlns:a16="http://schemas.microsoft.com/office/drawing/2014/main" id="{83B8A1B8-5570-0F72-F34E-4C905443EE7F}"/>
              </a:ext>
              <a:ext uri="{C183D7F6-B498-43B3-948B-1728B52AA6E4}">
                <adec:decorative xmlns:adec="http://schemas.microsoft.com/office/drawing/2017/decorative" xmlns="" val="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235263" y="1570007"/>
            <a:ext cx="1440000" cy="1440000"/>
          </a:xfrm>
          <a:prstGeom prst="rect">
            <a:avLst/>
          </a:prstGeom>
        </p:spPr>
      </p:pic>
      <p:sp>
        <p:nvSpPr>
          <p:cNvPr id="12" name="textruta 11">
            <a:extLst>
              <a:ext uri="{FF2B5EF4-FFF2-40B4-BE49-F238E27FC236}">
                <a16:creationId xmlns:a16="http://schemas.microsoft.com/office/drawing/2014/main" id="{B3DDE48E-8F18-9889-CB0B-9033BC8BB0E8}"/>
              </a:ext>
            </a:extLst>
          </p:cNvPr>
          <p:cNvSpPr txBox="1"/>
          <p:nvPr/>
        </p:nvSpPr>
        <p:spPr>
          <a:xfrm>
            <a:off x="7602713" y="3149029"/>
            <a:ext cx="2705100" cy="584775"/>
          </a:xfrm>
          <a:prstGeom prst="rect">
            <a:avLst/>
          </a:prstGeom>
          <a:noFill/>
        </p:spPr>
        <p:txBody>
          <a:bodyPr wrap="square" rtlCol="0">
            <a:spAutoFit/>
          </a:bodyPr>
          <a:lstStyle/>
          <a:p>
            <a:pPr algn="ctr"/>
            <a:r>
              <a:rPr lang="sv-SE" sz="1600" dirty="0">
                <a:latin typeface="+mj-lt"/>
              </a:rPr>
              <a:t>Oljeutsläpp och föroreningsolyckor till sjöss</a:t>
            </a:r>
          </a:p>
        </p:txBody>
      </p:sp>
      <p:pic>
        <p:nvPicPr>
          <p:cNvPr id="13" name="Bildobjekt 12">
            <a:extLst>
              <a:ext uri="{FF2B5EF4-FFF2-40B4-BE49-F238E27FC236}">
                <a16:creationId xmlns:a16="http://schemas.microsoft.com/office/drawing/2014/main" id="{2C07F373-4141-36B8-D090-8A8682759DDC}"/>
              </a:ext>
              <a:ext uri="{C183D7F6-B498-43B3-948B-1728B52AA6E4}">
                <adec:decorative xmlns:adec="http://schemas.microsoft.com/office/drawing/2017/decorative" xmlns=""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68403" y="3944533"/>
            <a:ext cx="1440000" cy="1440000"/>
          </a:xfrm>
          <a:prstGeom prst="rect">
            <a:avLst/>
          </a:prstGeom>
        </p:spPr>
      </p:pic>
      <p:sp>
        <p:nvSpPr>
          <p:cNvPr id="14" name="textruta 13">
            <a:extLst>
              <a:ext uri="{FF2B5EF4-FFF2-40B4-BE49-F238E27FC236}">
                <a16:creationId xmlns:a16="http://schemas.microsoft.com/office/drawing/2014/main" id="{D8C4A730-A191-333A-C29E-63A4F2FBA0BE}"/>
              </a:ext>
            </a:extLst>
          </p:cNvPr>
          <p:cNvSpPr txBox="1"/>
          <p:nvPr/>
        </p:nvSpPr>
        <p:spPr>
          <a:xfrm>
            <a:off x="865018" y="5519956"/>
            <a:ext cx="2046772" cy="830997"/>
          </a:xfrm>
          <a:prstGeom prst="rect">
            <a:avLst/>
          </a:prstGeom>
          <a:noFill/>
        </p:spPr>
        <p:txBody>
          <a:bodyPr wrap="square" rtlCol="0">
            <a:spAutoFit/>
          </a:bodyPr>
          <a:lstStyle/>
          <a:p>
            <a:pPr algn="ctr"/>
            <a:r>
              <a:rPr lang="sv-SE" sz="1600">
                <a:latin typeface="+mj-lt"/>
              </a:rPr>
              <a:t>Olyckor vid evenemang och folksamlingar</a:t>
            </a:r>
          </a:p>
        </p:txBody>
      </p:sp>
      <p:pic>
        <p:nvPicPr>
          <p:cNvPr id="17" name="Bildobjekt 16">
            <a:extLst>
              <a:ext uri="{FF2B5EF4-FFF2-40B4-BE49-F238E27FC236}">
                <a16:creationId xmlns:a16="http://schemas.microsoft.com/office/drawing/2014/main" id="{F9454D5E-B3F8-C652-F7E1-C0DC38EDE42F}"/>
              </a:ext>
              <a:ext uri="{C183D7F6-B498-43B3-948B-1728B52AA6E4}">
                <adec:decorative xmlns:adec="http://schemas.microsoft.com/office/drawing/2017/decorative" xmlns="" val="1"/>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3463763" y="3944533"/>
            <a:ext cx="1440000" cy="1440000"/>
          </a:xfrm>
          <a:prstGeom prst="rect">
            <a:avLst/>
          </a:prstGeom>
        </p:spPr>
      </p:pic>
      <p:sp>
        <p:nvSpPr>
          <p:cNvPr id="18" name="textruta 17">
            <a:extLst>
              <a:ext uri="{FF2B5EF4-FFF2-40B4-BE49-F238E27FC236}">
                <a16:creationId xmlns:a16="http://schemas.microsoft.com/office/drawing/2014/main" id="{D4C4AFCB-3283-232D-C513-D8E5C95F0FD8}"/>
              </a:ext>
            </a:extLst>
          </p:cNvPr>
          <p:cNvSpPr txBox="1"/>
          <p:nvPr/>
        </p:nvSpPr>
        <p:spPr>
          <a:xfrm>
            <a:off x="3463774" y="5543781"/>
            <a:ext cx="1439990" cy="584775"/>
          </a:xfrm>
          <a:prstGeom prst="rect">
            <a:avLst/>
          </a:prstGeom>
          <a:noFill/>
        </p:spPr>
        <p:txBody>
          <a:bodyPr wrap="square" rtlCol="0">
            <a:spAutoFit/>
          </a:bodyPr>
          <a:lstStyle/>
          <a:p>
            <a:pPr algn="ctr"/>
            <a:r>
              <a:rPr lang="sv-SE" sz="1600">
                <a:latin typeface="+mj-lt"/>
              </a:rPr>
              <a:t>Vattenbrist och torka</a:t>
            </a:r>
          </a:p>
        </p:txBody>
      </p:sp>
      <p:pic>
        <p:nvPicPr>
          <p:cNvPr id="19" name="Bildobjekt 18">
            <a:extLst>
              <a:ext uri="{FF2B5EF4-FFF2-40B4-BE49-F238E27FC236}">
                <a16:creationId xmlns:a16="http://schemas.microsoft.com/office/drawing/2014/main" id="{28E06FBD-5832-8120-A801-0918AC9BCCA7}"/>
              </a:ext>
              <a:ext uri="{C183D7F6-B498-43B3-948B-1728B52AA6E4}">
                <adec:decorative xmlns:adec="http://schemas.microsoft.com/office/drawing/2017/decorative" xmlns="" val="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829202" y="3944533"/>
            <a:ext cx="1440000" cy="1440000"/>
          </a:xfrm>
          <a:prstGeom prst="rect">
            <a:avLst/>
          </a:prstGeom>
        </p:spPr>
      </p:pic>
      <p:sp>
        <p:nvSpPr>
          <p:cNvPr id="20" name="textruta 19">
            <a:extLst>
              <a:ext uri="{FF2B5EF4-FFF2-40B4-BE49-F238E27FC236}">
                <a16:creationId xmlns:a16="http://schemas.microsoft.com/office/drawing/2014/main" id="{5CDBE51C-BB1F-DFDF-06B7-279E4B0D30B3}"/>
              </a:ext>
            </a:extLst>
          </p:cNvPr>
          <p:cNvSpPr txBox="1"/>
          <p:nvPr/>
        </p:nvSpPr>
        <p:spPr>
          <a:xfrm>
            <a:off x="5872577" y="5528118"/>
            <a:ext cx="1353256" cy="338554"/>
          </a:xfrm>
          <a:prstGeom prst="rect">
            <a:avLst/>
          </a:prstGeom>
          <a:noFill/>
        </p:spPr>
        <p:txBody>
          <a:bodyPr wrap="none" rtlCol="0">
            <a:spAutoFit/>
          </a:bodyPr>
          <a:lstStyle/>
          <a:p>
            <a:pPr algn="ctr"/>
            <a:r>
              <a:rPr lang="sv-SE" sz="1600">
                <a:latin typeface="+mj-lt"/>
              </a:rPr>
              <a:t>Värmebölja</a:t>
            </a:r>
          </a:p>
        </p:txBody>
      </p:sp>
      <p:pic>
        <p:nvPicPr>
          <p:cNvPr id="4" name="Bildobjekt 3">
            <a:extLst>
              <a:ext uri="{FF2B5EF4-FFF2-40B4-BE49-F238E27FC236}">
                <a16:creationId xmlns:a16="http://schemas.microsoft.com/office/drawing/2014/main" id="{3D332E60-EA85-356C-9F93-1023AAAA1973}"/>
              </a:ext>
              <a:ext uri="{C183D7F6-B498-43B3-948B-1728B52AA6E4}">
                <adec:decorative xmlns:adec="http://schemas.microsoft.com/office/drawing/2017/decorative" xmlns="" val="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251453" y="3944533"/>
            <a:ext cx="1440000" cy="1440000"/>
          </a:xfrm>
          <a:prstGeom prst="rect">
            <a:avLst/>
          </a:prstGeom>
        </p:spPr>
      </p:pic>
      <p:sp>
        <p:nvSpPr>
          <p:cNvPr id="21" name="textruta 20">
            <a:extLst>
              <a:ext uri="{FF2B5EF4-FFF2-40B4-BE49-F238E27FC236}">
                <a16:creationId xmlns:a16="http://schemas.microsoft.com/office/drawing/2014/main" id="{E341AAA6-7E7A-9B11-C1EC-2CF68BAC7714}"/>
              </a:ext>
            </a:extLst>
          </p:cNvPr>
          <p:cNvSpPr txBox="1"/>
          <p:nvPr/>
        </p:nvSpPr>
        <p:spPr>
          <a:xfrm>
            <a:off x="8194643" y="5528118"/>
            <a:ext cx="1553630" cy="338554"/>
          </a:xfrm>
          <a:prstGeom prst="rect">
            <a:avLst/>
          </a:prstGeom>
          <a:noFill/>
        </p:spPr>
        <p:txBody>
          <a:bodyPr wrap="none" rtlCol="0">
            <a:spAutoFit/>
          </a:bodyPr>
          <a:lstStyle/>
          <a:p>
            <a:pPr algn="ctr"/>
            <a:r>
              <a:rPr lang="sv-SE" sz="1600" dirty="0">
                <a:latin typeface="+mj-lt"/>
              </a:rPr>
              <a:t>Ras och skred</a:t>
            </a:r>
          </a:p>
        </p:txBody>
      </p:sp>
    </p:spTree>
    <p:extLst>
      <p:ext uri="{BB962C8B-B14F-4D97-AF65-F5344CB8AC3E}">
        <p14:creationId xmlns:p14="http://schemas.microsoft.com/office/powerpoint/2010/main" val="1948352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D077F841-DE7A-9FE5-5C60-FFA690A083A1}"/>
              </a:ext>
              <a:ext uri="{C183D7F6-B498-43B3-948B-1728B52AA6E4}">
                <adec:decorative xmlns:adec="http://schemas.microsoft.com/office/drawing/2017/decorative" xmlns="" val="1"/>
              </a:ext>
            </a:extLst>
          </p:cNvPr>
          <p:cNvSpPr>
            <a:spLocks noGrp="1"/>
          </p:cNvSpPr>
          <p:nvPr>
            <p:ph type="body" idx="1"/>
          </p:nvPr>
        </p:nvSpPr>
        <p:spPr>
          <a:xfrm>
            <a:off x="225974" y="244085"/>
            <a:ext cx="5870026" cy="276999"/>
          </a:xfrm>
        </p:spPr>
        <p:txBody>
          <a:bodyPr/>
          <a:lstStyle/>
          <a:p>
            <a:r>
              <a:rPr lang="sv-SE" dirty="0"/>
              <a:t>Civil beredskap – krisberedskap och civilt försvar</a:t>
            </a:r>
          </a:p>
          <a:p>
            <a:endParaRPr lang="sv-SE" dirty="0"/>
          </a:p>
        </p:txBody>
      </p:sp>
      <p:pic>
        <p:nvPicPr>
          <p:cNvPr id="3" name="Bild 2">
            <a:extLst>
              <a:ext uri="{FF2B5EF4-FFF2-40B4-BE49-F238E27FC236}">
                <a16:creationId xmlns:a16="http://schemas.microsoft.com/office/drawing/2014/main" id="{ECC00547-962A-DDB6-E8A7-48478D0F79B8}"/>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p:cNvSpPr>
            <a:spLocks noGrp="1"/>
          </p:cNvSpPr>
          <p:nvPr>
            <p:ph type="title"/>
          </p:nvPr>
        </p:nvSpPr>
        <p:spPr/>
        <p:txBody>
          <a:bodyPr/>
          <a:lstStyle/>
          <a:p>
            <a:r>
              <a:rPr lang="sv-SE"/>
              <a:t>ÖVNING</a:t>
            </a:r>
          </a:p>
        </p:txBody>
      </p:sp>
      <p:pic>
        <p:nvPicPr>
          <p:cNvPr id="5" name="Bildobjekt 4" descr="Illustration som visar ett kugghjul som är uppdelad i sex delar. I kugghjulet finns figurer som visar människor. En del av kugghjulet är förstorat. Illustrationen ska visa att människor som övas är en del av systemet som behöver övas.">
            <a:extLst>
              <a:ext uri="{FF2B5EF4-FFF2-40B4-BE49-F238E27FC236}">
                <a16:creationId xmlns:a16="http://schemas.microsoft.com/office/drawing/2014/main" id="{0530F093-F347-49DF-8851-F00603E50E7D}"/>
              </a:ext>
              <a:ext uri="{C183D7F6-B498-43B3-948B-1728B52AA6E4}">
                <adec:decorative xmlns:adec="http://schemas.microsoft.com/office/drawing/2017/decorative" xmlns=""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4272" y="1190820"/>
            <a:ext cx="5025468" cy="4686128"/>
          </a:xfrm>
          <a:prstGeom prst="rect">
            <a:avLst/>
          </a:prstGeom>
        </p:spPr>
      </p:pic>
    </p:spTree>
    <p:extLst>
      <p:ext uri="{BB962C8B-B14F-4D97-AF65-F5344CB8AC3E}">
        <p14:creationId xmlns:p14="http://schemas.microsoft.com/office/powerpoint/2010/main" val="3960809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4075B77-D765-8F3E-91DA-CE638C6EF01B}"/>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9138"/>
            <a:ext cx="12185650" cy="6861574"/>
          </a:xfrm>
          <a:prstGeom prst="rect">
            <a:avLst/>
          </a:prstGeom>
        </p:spPr>
      </p:pic>
      <p:sp>
        <p:nvSpPr>
          <p:cNvPr id="12" name="Platshållare för text 11">
            <a:extLst>
              <a:ext uri="{FF2B5EF4-FFF2-40B4-BE49-F238E27FC236}">
                <a16:creationId xmlns:a16="http://schemas.microsoft.com/office/drawing/2014/main" id="{7F63D3BD-8E3D-9D22-DD33-9F4C17CFB29F}"/>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beredskap – krisberedskap och civilt försvar</a:t>
            </a:r>
          </a:p>
          <a:p>
            <a:endParaRPr lang="sv-SE" dirty="0"/>
          </a:p>
        </p:txBody>
      </p:sp>
      <p:pic>
        <p:nvPicPr>
          <p:cNvPr id="4" name="Bild 3">
            <a:extLst>
              <a:ext uri="{FF2B5EF4-FFF2-40B4-BE49-F238E27FC236}">
                <a16:creationId xmlns:a16="http://schemas.microsoft.com/office/drawing/2014/main" id="{078BC229-BB04-D027-9431-696ADAD43FBF}"/>
              </a:ext>
              <a:ext uri="{C183D7F6-B498-43B3-948B-1728B52AA6E4}">
                <adec:decorative xmlns:adec="http://schemas.microsoft.com/office/drawing/2017/decorative" xmlns="" val="1"/>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l="14046"/>
          <a:stretch/>
        </p:blipFill>
        <p:spPr>
          <a:xfrm>
            <a:off x="0" y="721317"/>
            <a:ext cx="1118313" cy="379476"/>
          </a:xfrm>
          <a:prstGeom prst="rect">
            <a:avLst/>
          </a:prstGeom>
        </p:spPr>
      </p:pic>
      <p:sp>
        <p:nvSpPr>
          <p:cNvPr id="2" name="Rubrik 1"/>
          <p:cNvSpPr>
            <a:spLocks noGrp="1"/>
          </p:cNvSpPr>
          <p:nvPr>
            <p:ph type="title"/>
          </p:nvPr>
        </p:nvSpPr>
        <p:spPr/>
        <p:txBody>
          <a:bodyPr/>
          <a:lstStyle/>
          <a:p>
            <a:r>
              <a:rPr lang="sv-SE" dirty="0"/>
              <a:t>UTBILDNING</a:t>
            </a:r>
          </a:p>
        </p:txBody>
      </p:sp>
      <p:grpSp>
        <p:nvGrpSpPr>
          <p:cNvPr id="3" name="Grupp 2" descr="Illustrationer som visar personer som står och pratar, står samlade runt ett bord med en karta och som står och undervisar.">
            <a:extLst>
              <a:ext uri="{FF2B5EF4-FFF2-40B4-BE49-F238E27FC236}">
                <a16:creationId xmlns:a16="http://schemas.microsoft.com/office/drawing/2014/main" id="{8339CEFC-36D0-22BB-584D-ACEEB427B297}"/>
              </a:ext>
            </a:extLst>
          </p:cNvPr>
          <p:cNvGrpSpPr/>
          <p:nvPr/>
        </p:nvGrpSpPr>
        <p:grpSpPr>
          <a:xfrm>
            <a:off x="1442122" y="1314485"/>
            <a:ext cx="9670685" cy="4733639"/>
            <a:chOff x="1785332" y="1003012"/>
            <a:chExt cx="9670685" cy="4733639"/>
          </a:xfrm>
        </p:grpSpPr>
        <p:pic>
          <p:nvPicPr>
            <p:cNvPr id="39" name="Bildobjekt 38">
              <a:extLst>
                <a:ext uri="{FF2B5EF4-FFF2-40B4-BE49-F238E27FC236}">
                  <a16:creationId xmlns:a16="http://schemas.microsoft.com/office/drawing/2014/main" id="{886BB7BC-42D1-61F7-DF8C-CD1B7E6E24F6}"/>
                </a:ex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48640" y="4422053"/>
              <a:ext cx="2666228" cy="1314598"/>
            </a:xfrm>
            <a:prstGeom prst="rect">
              <a:avLst/>
            </a:prstGeom>
          </p:spPr>
        </p:pic>
        <p:pic>
          <p:nvPicPr>
            <p:cNvPr id="41" name="Bildobjekt 40">
              <a:extLst>
                <a:ext uri="{FF2B5EF4-FFF2-40B4-BE49-F238E27FC236}">
                  <a16:creationId xmlns:a16="http://schemas.microsoft.com/office/drawing/2014/main" id="{529B42FB-22E2-6A33-C01D-74FFB7218F0C}"/>
                </a:ext>
                <a:ext uri="{C183D7F6-B498-43B3-948B-1728B52AA6E4}">
                  <adec:decorative xmlns:adec="http://schemas.microsoft.com/office/drawing/2017/decorative" xmlns=""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85332" y="1424661"/>
              <a:ext cx="2554931" cy="1931610"/>
            </a:xfrm>
            <a:prstGeom prst="rect">
              <a:avLst/>
            </a:prstGeom>
          </p:spPr>
        </p:pic>
        <p:pic>
          <p:nvPicPr>
            <p:cNvPr id="43" name="Bildobjekt 42">
              <a:extLst>
                <a:ext uri="{FF2B5EF4-FFF2-40B4-BE49-F238E27FC236}">
                  <a16:creationId xmlns:a16="http://schemas.microsoft.com/office/drawing/2014/main" id="{46BB093B-529A-9068-5FDC-6EEC8DC862F7}"/>
                </a:ext>
                <a:ext uri="{C183D7F6-B498-43B3-948B-1728B52AA6E4}">
                  <adec:decorative xmlns:adec="http://schemas.microsoft.com/office/drawing/2017/decorative" xmlns=""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66974" y="2215532"/>
              <a:ext cx="3189043" cy="1464152"/>
            </a:xfrm>
            <a:prstGeom prst="rect">
              <a:avLst/>
            </a:prstGeom>
          </p:spPr>
        </p:pic>
        <p:pic>
          <p:nvPicPr>
            <p:cNvPr id="45" name="Bildobjekt 44">
              <a:extLst>
                <a:ext uri="{FF2B5EF4-FFF2-40B4-BE49-F238E27FC236}">
                  <a16:creationId xmlns:a16="http://schemas.microsoft.com/office/drawing/2014/main" id="{BFDDDBF6-18D3-B737-90C4-EBFA75C63219}"/>
                </a:ext>
                <a:ext uri="{C183D7F6-B498-43B3-948B-1728B52AA6E4}">
                  <adec:decorative xmlns:adec="http://schemas.microsoft.com/office/drawing/2017/decorative" xmlns=""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5058" y="1003012"/>
              <a:ext cx="1456750" cy="1616522"/>
            </a:xfrm>
            <a:prstGeom prst="rect">
              <a:avLst/>
            </a:prstGeom>
          </p:spPr>
        </p:pic>
      </p:grpSp>
    </p:spTree>
    <p:extLst>
      <p:ext uri="{BB962C8B-B14F-4D97-AF65-F5344CB8AC3E}">
        <p14:creationId xmlns:p14="http://schemas.microsoft.com/office/powerpoint/2010/main" val="236119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D42B86C2-450C-DD83-A641-2784773DA1C0}"/>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a:p>
            <a:endParaRPr lang="sv-SE" dirty="0"/>
          </a:p>
        </p:txBody>
      </p:sp>
      <p:sp>
        <p:nvSpPr>
          <p:cNvPr id="2" name="Rubrik 1"/>
          <p:cNvSpPr>
            <a:spLocks noGrp="1"/>
          </p:cNvSpPr>
          <p:nvPr>
            <p:ph type="title"/>
          </p:nvPr>
        </p:nvSpPr>
        <p:spPr>
          <a:xfrm>
            <a:off x="6994577" y="1140736"/>
            <a:ext cx="4536363" cy="943824"/>
          </a:xfrm>
        </p:spPr>
        <p:txBody>
          <a:bodyPr/>
          <a:lstStyle/>
          <a:p>
            <a:r>
              <a:rPr lang="sv-SE" dirty="0"/>
              <a:t>Totalförsvarsplanering</a:t>
            </a:r>
          </a:p>
        </p:txBody>
      </p:sp>
      <p:grpSp>
        <p:nvGrpSpPr>
          <p:cNvPr id="12" name="Grupp 11" descr="En illustration som visar en graf i pajform med tre lika stora delar som består av militär planering, civil planering och totalförsvarssamordning. ">
            <a:extLst>
              <a:ext uri="{FF2B5EF4-FFF2-40B4-BE49-F238E27FC236}">
                <a16:creationId xmlns:a16="http://schemas.microsoft.com/office/drawing/2014/main" id="{2E11A91D-25DD-CC71-A8A7-F5296901BDE8}"/>
              </a:ext>
            </a:extLst>
          </p:cNvPr>
          <p:cNvGrpSpPr/>
          <p:nvPr/>
        </p:nvGrpSpPr>
        <p:grpSpPr>
          <a:xfrm>
            <a:off x="-530422" y="947254"/>
            <a:ext cx="7602884" cy="5068589"/>
            <a:chOff x="-530422" y="947254"/>
            <a:chExt cx="7602884" cy="5068589"/>
          </a:xfrm>
        </p:grpSpPr>
        <p:graphicFrame>
          <p:nvGraphicFramePr>
            <p:cNvPr id="15" name="Diagram 14">
              <a:extLst>
                <a:ext uri="{FF2B5EF4-FFF2-40B4-BE49-F238E27FC236}">
                  <a16:creationId xmlns:a16="http://schemas.microsoft.com/office/drawing/2014/main" id="{5AEB29E0-4933-597F-4FB4-DCDB8DDF8393}"/>
                </a:ext>
              </a:extLst>
            </p:cNvPr>
            <p:cNvGraphicFramePr/>
            <p:nvPr>
              <p:extLst>
                <p:ext uri="{D42A27DB-BD31-4B8C-83A1-F6EECF244321}">
                  <p14:modId xmlns:p14="http://schemas.microsoft.com/office/powerpoint/2010/main" val="3323852494"/>
                </p:ext>
              </p:extLst>
            </p:nvPr>
          </p:nvGraphicFramePr>
          <p:xfrm>
            <a:off x="-530422" y="947254"/>
            <a:ext cx="7602884" cy="5068589"/>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upp 8">
              <a:extLst>
                <a:ext uri="{FF2B5EF4-FFF2-40B4-BE49-F238E27FC236}">
                  <a16:creationId xmlns:a16="http://schemas.microsoft.com/office/drawing/2014/main" id="{2DD1492D-F9E6-4E35-0373-D6106AFC8C4A}"/>
                </a:ext>
              </a:extLst>
            </p:cNvPr>
            <p:cNvGrpSpPr/>
            <p:nvPr/>
          </p:nvGrpSpPr>
          <p:grpSpPr>
            <a:xfrm>
              <a:off x="3589644" y="2125860"/>
              <a:ext cx="1623869" cy="1363084"/>
              <a:chOff x="3589644" y="2125860"/>
              <a:chExt cx="1623869" cy="1363084"/>
            </a:xfrm>
          </p:grpSpPr>
          <p:pic>
            <p:nvPicPr>
              <p:cNvPr id="25" name="Bildobjekt 24" descr="En bild som visar vapen, knogjärn, hjul&#10;&#10;Automatiskt genererad beskrivning">
                <a:extLst>
                  <a:ext uri="{FF2B5EF4-FFF2-40B4-BE49-F238E27FC236}">
                    <a16:creationId xmlns:a16="http://schemas.microsoft.com/office/drawing/2014/main" id="{BAE47B11-9FD2-412A-EF6B-1FF6B9CBAC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17387" y="2125860"/>
                <a:ext cx="768383" cy="535754"/>
              </a:xfrm>
              <a:prstGeom prst="rect">
                <a:avLst/>
              </a:prstGeom>
            </p:spPr>
          </p:pic>
          <p:sp>
            <p:nvSpPr>
              <p:cNvPr id="26" name="textruta 1">
                <a:extLst>
                  <a:ext uri="{FF2B5EF4-FFF2-40B4-BE49-F238E27FC236}">
                    <a16:creationId xmlns:a16="http://schemas.microsoft.com/office/drawing/2014/main" id="{5F4DBEF6-1FE4-A7EF-BF55-D477CF813B09}"/>
                  </a:ext>
                </a:extLst>
              </p:cNvPr>
              <p:cNvSpPr txBox="1"/>
              <p:nvPr/>
            </p:nvSpPr>
            <p:spPr>
              <a:xfrm>
                <a:off x="3589644" y="2778690"/>
                <a:ext cx="1623869" cy="7102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1800" b="1">
                    <a:solidFill>
                      <a:schemeClr val="bg1"/>
                    </a:solidFill>
                    <a:latin typeface="+mj-lt"/>
                  </a:rPr>
                  <a:t>Civil</a:t>
                </a:r>
              </a:p>
              <a:p>
                <a:pPr algn="ctr"/>
                <a:r>
                  <a:rPr lang="sv-SE" sz="1800" b="1">
                    <a:solidFill>
                      <a:schemeClr val="bg1"/>
                    </a:solidFill>
                    <a:latin typeface="+mj-lt"/>
                  </a:rPr>
                  <a:t>planering</a:t>
                </a:r>
              </a:p>
            </p:txBody>
          </p:sp>
        </p:grpSp>
        <p:grpSp>
          <p:nvGrpSpPr>
            <p:cNvPr id="8" name="Grupp 7">
              <a:extLst>
                <a:ext uri="{FF2B5EF4-FFF2-40B4-BE49-F238E27FC236}">
                  <a16:creationId xmlns:a16="http://schemas.microsoft.com/office/drawing/2014/main" id="{DCFE8F04-3CCF-4DF4-394C-D84E11C5F497}"/>
                </a:ext>
              </a:extLst>
            </p:cNvPr>
            <p:cNvGrpSpPr/>
            <p:nvPr/>
          </p:nvGrpSpPr>
          <p:grpSpPr>
            <a:xfrm>
              <a:off x="1475877" y="2119047"/>
              <a:ext cx="1307875" cy="1362503"/>
              <a:chOff x="1475877" y="2119047"/>
              <a:chExt cx="1307875" cy="1362503"/>
            </a:xfrm>
          </p:grpSpPr>
          <p:pic>
            <p:nvPicPr>
              <p:cNvPr id="21" name="Bildobjekt 20" descr="En bild som visar text, clipart&#10;&#10;Automatiskt genererad beskrivning">
                <a:extLst>
                  <a:ext uri="{FF2B5EF4-FFF2-40B4-BE49-F238E27FC236}">
                    <a16:creationId xmlns:a16="http://schemas.microsoft.com/office/drawing/2014/main" id="{ADF35472-4186-42C3-DB9B-E218D2D98B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6873" y="2119047"/>
                <a:ext cx="938490" cy="542565"/>
              </a:xfrm>
              <a:prstGeom prst="rect">
                <a:avLst/>
              </a:prstGeom>
            </p:spPr>
          </p:pic>
          <p:sp>
            <p:nvSpPr>
              <p:cNvPr id="27" name="textruta 1">
                <a:extLst>
                  <a:ext uri="{FF2B5EF4-FFF2-40B4-BE49-F238E27FC236}">
                    <a16:creationId xmlns:a16="http://schemas.microsoft.com/office/drawing/2014/main" id="{9397B099-7CD0-3470-D7BF-FE66EFCBDFCA}"/>
                  </a:ext>
                </a:extLst>
              </p:cNvPr>
              <p:cNvSpPr txBox="1"/>
              <p:nvPr/>
            </p:nvSpPr>
            <p:spPr>
              <a:xfrm>
                <a:off x="1475877" y="2771296"/>
                <a:ext cx="1307875" cy="7102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1800" b="1">
                    <a:solidFill>
                      <a:schemeClr val="bg1"/>
                    </a:solidFill>
                    <a:latin typeface="+mj-lt"/>
                  </a:rPr>
                  <a:t>Militär</a:t>
                </a:r>
              </a:p>
              <a:p>
                <a:pPr algn="ctr"/>
                <a:r>
                  <a:rPr lang="sv-SE" sz="1800" b="1">
                    <a:solidFill>
                      <a:schemeClr val="bg1"/>
                    </a:solidFill>
                    <a:latin typeface="+mj-lt"/>
                  </a:rPr>
                  <a:t>planering</a:t>
                </a:r>
              </a:p>
            </p:txBody>
          </p:sp>
        </p:grpSp>
        <p:grpSp>
          <p:nvGrpSpPr>
            <p:cNvPr id="10" name="Grupp 9">
              <a:extLst>
                <a:ext uri="{FF2B5EF4-FFF2-40B4-BE49-F238E27FC236}">
                  <a16:creationId xmlns:a16="http://schemas.microsoft.com/office/drawing/2014/main" id="{FA2B9A2A-8A5F-9882-BD65-A2129717897D}"/>
                </a:ext>
              </a:extLst>
            </p:cNvPr>
            <p:cNvGrpSpPr/>
            <p:nvPr/>
          </p:nvGrpSpPr>
          <p:grpSpPr>
            <a:xfrm>
              <a:off x="2258393" y="4012868"/>
              <a:ext cx="2025256" cy="1631514"/>
              <a:chOff x="2258393" y="4012868"/>
              <a:chExt cx="2025256" cy="1631514"/>
            </a:xfrm>
          </p:grpSpPr>
          <p:pic>
            <p:nvPicPr>
              <p:cNvPr id="23" name="Bildobjekt 22">
                <a:extLst>
                  <a:ext uri="{FF2B5EF4-FFF2-40B4-BE49-F238E27FC236}">
                    <a16:creationId xmlns:a16="http://schemas.microsoft.com/office/drawing/2014/main" id="{46CBB66B-A836-BDBC-5BCF-4419CCD5F6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6906" y="4012868"/>
                <a:ext cx="688229" cy="642347"/>
              </a:xfrm>
              <a:prstGeom prst="rect">
                <a:avLst/>
              </a:prstGeom>
            </p:spPr>
          </p:pic>
          <p:sp>
            <p:nvSpPr>
              <p:cNvPr id="28" name="textruta 1">
                <a:extLst>
                  <a:ext uri="{FF2B5EF4-FFF2-40B4-BE49-F238E27FC236}">
                    <a16:creationId xmlns:a16="http://schemas.microsoft.com/office/drawing/2014/main" id="{9BE0A00F-8AA2-504A-E71F-3AAE9428E40D}"/>
                  </a:ext>
                </a:extLst>
              </p:cNvPr>
              <p:cNvSpPr txBox="1"/>
              <p:nvPr/>
            </p:nvSpPr>
            <p:spPr>
              <a:xfrm>
                <a:off x="2258393" y="4722254"/>
                <a:ext cx="2025256" cy="92212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1800" b="1">
                    <a:solidFill>
                      <a:schemeClr val="bg1"/>
                    </a:solidFill>
                    <a:latin typeface="+mj-lt"/>
                  </a:rPr>
                  <a:t>Totalförsvars-samordning</a:t>
                </a:r>
              </a:p>
            </p:txBody>
          </p:sp>
        </p:grpSp>
      </p:grpSp>
      <p:sp>
        <p:nvSpPr>
          <p:cNvPr id="11" name="Platshållare för text 10">
            <a:extLst>
              <a:ext uri="{FF2B5EF4-FFF2-40B4-BE49-F238E27FC236}">
                <a16:creationId xmlns:a16="http://schemas.microsoft.com/office/drawing/2014/main" id="{575C68C9-CCF4-E170-EF1B-D6D360540C9F}"/>
              </a:ext>
            </a:extLst>
          </p:cNvPr>
          <p:cNvSpPr>
            <a:spLocks noGrp="1"/>
          </p:cNvSpPr>
          <p:nvPr>
            <p:ph type="body" sz="quarter" idx="10"/>
          </p:nvPr>
        </p:nvSpPr>
        <p:spPr>
          <a:xfrm>
            <a:off x="6994567" y="2258402"/>
            <a:ext cx="4382968" cy="3833813"/>
          </a:xfrm>
        </p:spPr>
        <p:txBody>
          <a:bodyPr/>
          <a:lstStyle/>
          <a:p>
            <a:pPr marL="0" indent="0">
              <a:buNone/>
            </a:pPr>
            <a:r>
              <a:rPr lang="sv-SE" dirty="0"/>
              <a:t>Sammanhängande total-försvarsplanering genomförs i en process för samordning av beroenden och särskilda satsningar mellan militärt och civilt försvar.</a:t>
            </a:r>
          </a:p>
        </p:txBody>
      </p:sp>
    </p:spTree>
    <p:extLst>
      <p:ext uri="{BB962C8B-B14F-4D97-AF65-F5344CB8AC3E}">
        <p14:creationId xmlns:p14="http://schemas.microsoft.com/office/powerpoint/2010/main" val="308797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Fotot visar en närbild på en militär som spejar in i en kikare i skymningen. ">
            <a:extLst>
              <a:ext uri="{C183D7F6-B498-43B3-948B-1728B52AA6E4}">
                <adec:decorative xmlns:adec="http://schemas.microsoft.com/office/drawing/2017/decorative" xmlns="" val="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8" r="38"/>
          <a:stretch/>
        </p:blipFill>
        <p:spPr/>
      </p:pic>
      <p:sp>
        <p:nvSpPr>
          <p:cNvPr id="2" name="Rubrik 1">
            <a:extLst>
              <a:ext uri="{FF2B5EF4-FFF2-40B4-BE49-F238E27FC236}">
                <a16:creationId xmlns:a16="http://schemas.microsoft.com/office/drawing/2014/main" id="{0883C673-F2D3-69EA-32F8-F30AAFAEC77B}"/>
              </a:ext>
            </a:extLst>
          </p:cNvPr>
          <p:cNvSpPr>
            <a:spLocks noGrp="1"/>
          </p:cNvSpPr>
          <p:nvPr>
            <p:ph type="ctrTitle"/>
          </p:nvPr>
        </p:nvSpPr>
        <p:spPr/>
        <p:txBody>
          <a:bodyPr anchor="ctr"/>
          <a:lstStyle/>
          <a:p>
            <a:r>
              <a:rPr lang="sv-SE" dirty="0">
                <a:solidFill>
                  <a:schemeClr val="bg1"/>
                </a:solidFill>
              </a:rPr>
              <a:t>EN FÖRÄNDRAD HOTBILD</a:t>
            </a:r>
          </a:p>
        </p:txBody>
      </p:sp>
      <p:sp>
        <p:nvSpPr>
          <p:cNvPr id="3" name="Platshållare för text 2">
            <a:extLst>
              <a:ext uri="{FF2B5EF4-FFF2-40B4-BE49-F238E27FC236}">
                <a16:creationId xmlns:a16="http://schemas.microsoft.com/office/drawing/2014/main" id="{01955E7E-CAB3-77D0-E95B-CE8831F10DAA}"/>
              </a:ext>
            </a:extLst>
          </p:cNvPr>
          <p:cNvSpPr>
            <a:spLocks noGrp="1"/>
          </p:cNvSpPr>
          <p:nvPr>
            <p:ph type="body" sz="quarter" idx="11"/>
          </p:nvPr>
        </p:nvSpPr>
        <p:spPr>
          <a:xfrm>
            <a:off x="7860087" y="6442960"/>
            <a:ext cx="4155702" cy="281398"/>
          </a:xfrm>
        </p:spPr>
        <p:txBody>
          <a:bodyPr/>
          <a:lstStyle/>
          <a:p>
            <a:r>
              <a:rPr lang="sv-SE" sz="1200" dirty="0"/>
              <a:t>Foto: Antonia </a:t>
            </a:r>
            <a:r>
              <a:rPr lang="sv-SE" sz="1200" dirty="0" err="1"/>
              <a:t>Sehlstedt</a:t>
            </a:r>
            <a:r>
              <a:rPr lang="sv-SE" sz="1200" dirty="0"/>
              <a:t>/Försvarsmakten</a:t>
            </a:r>
          </a:p>
        </p:txBody>
      </p:sp>
    </p:spTree>
    <p:extLst>
      <p:ext uri="{BB962C8B-B14F-4D97-AF65-F5344CB8AC3E}">
        <p14:creationId xmlns:p14="http://schemas.microsoft.com/office/powerpoint/2010/main" val="3800697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tshållare för text 12">
            <a:extLst>
              <a:ext uri="{FF2B5EF4-FFF2-40B4-BE49-F238E27FC236}">
                <a16:creationId xmlns:a16="http://schemas.microsoft.com/office/drawing/2014/main" id="{1B5587A7-224D-D2CC-1E58-7B08B79A8619}"/>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a:p>
            <a:endParaRPr lang="sv-SE" dirty="0"/>
          </a:p>
        </p:txBody>
      </p:sp>
      <p:sp>
        <p:nvSpPr>
          <p:cNvPr id="2" name="Rubrik 1"/>
          <p:cNvSpPr>
            <a:spLocks noGrp="1"/>
          </p:cNvSpPr>
          <p:nvPr>
            <p:ph type="title"/>
          </p:nvPr>
        </p:nvSpPr>
        <p:spPr>
          <a:xfrm>
            <a:off x="6994578" y="1140736"/>
            <a:ext cx="4108852" cy="943824"/>
          </a:xfrm>
        </p:spPr>
        <p:txBody>
          <a:bodyPr anchor="b">
            <a:noAutofit/>
          </a:bodyPr>
          <a:lstStyle/>
          <a:p>
            <a:r>
              <a:rPr lang="sv-SE"/>
              <a:t>Krigsorganisation och krigsplacering</a:t>
            </a:r>
          </a:p>
        </p:txBody>
      </p:sp>
      <p:pic>
        <p:nvPicPr>
          <p:cNvPr id="9" name="Platshållare för bild 8" descr="Ett foto som visar ett schackbräde med schackpjäser och en person i bakgrunden.">
            <a:extLst>
              <a:ext uri="{FF2B5EF4-FFF2-40B4-BE49-F238E27FC236}">
                <a16:creationId xmlns:a16="http://schemas.microsoft.com/office/drawing/2014/main" id="{78AE03E0-480B-59EE-3482-FA1FFE29A2E3}"/>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b="-1"/>
          <a:stretch/>
        </p:blipFill>
        <p:spPr>
          <a:xfrm>
            <a:off x="20" y="10"/>
            <a:ext cx="6095980" cy="6857989"/>
          </a:xfrm>
          <a:noFill/>
        </p:spPr>
      </p:pic>
      <p:sp>
        <p:nvSpPr>
          <p:cNvPr id="5" name="Platshållare för text 3">
            <a:extLst>
              <a:ext uri="{FF2B5EF4-FFF2-40B4-BE49-F238E27FC236}">
                <a16:creationId xmlns:a16="http://schemas.microsoft.com/office/drawing/2014/main" id="{D074CB7A-5589-166B-EA3D-16C00D855C6D}"/>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a:solidFill>
                  <a:schemeClr val="bg1"/>
                </a:solidFill>
                <a:latin typeface="+mn-lt"/>
              </a:rPr>
              <a:t>Foto: </a:t>
            </a:r>
            <a:r>
              <a:rPr lang="sv-SE" b="0" spc="0" err="1">
                <a:solidFill>
                  <a:schemeClr val="bg1"/>
                </a:solidFill>
                <a:latin typeface="+mn-lt"/>
              </a:rPr>
              <a:t>AdobeStock</a:t>
            </a:r>
            <a:endParaRPr lang="sv-SE" b="0" spc="0">
              <a:solidFill>
                <a:schemeClr val="bg1"/>
              </a:solidFill>
              <a:latin typeface="+mn-lt"/>
            </a:endParaRPr>
          </a:p>
        </p:txBody>
      </p:sp>
      <p:sp>
        <p:nvSpPr>
          <p:cNvPr id="7" name="Platshållare för text 6">
            <a:extLst>
              <a:ext uri="{FF2B5EF4-FFF2-40B4-BE49-F238E27FC236}">
                <a16:creationId xmlns:a16="http://schemas.microsoft.com/office/drawing/2014/main" id="{9D402DF0-E80E-6312-F007-115F383FE7C8}"/>
              </a:ext>
            </a:extLst>
          </p:cNvPr>
          <p:cNvSpPr>
            <a:spLocks noGrp="1"/>
          </p:cNvSpPr>
          <p:nvPr>
            <p:ph type="body" sz="quarter" idx="10"/>
          </p:nvPr>
        </p:nvSpPr>
        <p:spPr>
          <a:xfrm>
            <a:off x="6994566" y="2258402"/>
            <a:ext cx="4517880" cy="3833813"/>
          </a:xfrm>
        </p:spPr>
        <p:txBody>
          <a:bodyPr>
            <a:normAutofit/>
          </a:bodyPr>
          <a:lstStyle/>
          <a:p>
            <a:pPr marL="0" indent="0">
              <a:spcAft>
                <a:spcPts val="0"/>
              </a:spcAft>
              <a:buNone/>
            </a:pPr>
            <a:r>
              <a:rPr lang="sv-SE" dirty="0">
                <a:ea typeface="Calibri" panose="020F0502020204030204" pitchFamily="34" charset="0"/>
                <a:cs typeface="Times New Roman" panose="02020603050405020304" pitchFamily="18" charset="0"/>
              </a:rPr>
              <a:t>Den egna verksamheten och organisationen ska anpassas så att den fungerar vid allvarliga störningar och vid höjd beredskap</a:t>
            </a:r>
            <a:r>
              <a:rPr lang="sv-SE" dirty="0" smtClean="0">
                <a:ea typeface="Calibri" panose="020F0502020204030204" pitchFamily="34" charset="0"/>
                <a:cs typeface="Times New Roman" panose="02020603050405020304" pitchFamily="18" charset="0"/>
              </a:rPr>
              <a:t>.</a:t>
            </a:r>
          </a:p>
          <a:p>
            <a:pPr marL="0" indent="0">
              <a:spcAft>
                <a:spcPts val="0"/>
              </a:spcAft>
              <a:buNone/>
            </a:pPr>
            <a:endParaRPr lang="sv-SE" dirty="0">
              <a:ea typeface="Calibri" panose="020F0502020204030204" pitchFamily="34" charset="0"/>
              <a:cs typeface="Times New Roman" panose="02020603050405020304" pitchFamily="18" charset="0"/>
            </a:endParaRPr>
          </a:p>
          <a:p>
            <a:pPr marL="0" indent="0">
              <a:spcAft>
                <a:spcPts val="0"/>
              </a:spcAft>
              <a:buNone/>
            </a:pPr>
            <a:r>
              <a:rPr lang="sv-SE" sz="1800" dirty="0">
                <a:ea typeface="Calibri" panose="020F0502020204030204" pitchFamily="34" charset="0"/>
                <a:cs typeface="Times New Roman" panose="02020603050405020304" pitchFamily="18" charset="0"/>
                <a:hlinkClick r:id="rId4"/>
              </a:rPr>
              <a:t>Krigsorganisation och </a:t>
            </a:r>
            <a:r>
              <a:rPr lang="sv-SE" sz="1800" dirty="0" smtClean="0">
                <a:ea typeface="Calibri" panose="020F0502020204030204" pitchFamily="34" charset="0"/>
                <a:cs typeface="Times New Roman" panose="02020603050405020304" pitchFamily="18" charset="0"/>
                <a:hlinkClick r:id="rId4"/>
              </a:rPr>
              <a:t>krigsplacering på msb.se</a:t>
            </a:r>
            <a:endParaRPr lang="sv-SE"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411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Informations- </a:t>
            </a:r>
            <a:br>
              <a:rPr lang="sv-SE"/>
            </a:br>
            <a:r>
              <a:rPr lang="sv-SE"/>
              <a:t>och cybersäkerhet</a:t>
            </a:r>
          </a:p>
        </p:txBody>
      </p:sp>
      <p:pic>
        <p:nvPicPr>
          <p:cNvPr id="11" name="Platshållare för bild 10" descr="Ett foto som visar en jordglob som omges med symboler för transporter, människor, mobiltelefoner och datorer.">
            <a:extLst>
              <a:ext uri="{FF2B5EF4-FFF2-40B4-BE49-F238E27FC236}">
                <a16:creationId xmlns:a16="http://schemas.microsoft.com/office/drawing/2014/main" id="{75DBFBE0-3804-E03D-FDB3-190EF0529C51}"/>
              </a:ext>
            </a:extLst>
          </p:cNvPr>
          <p:cNvPicPr>
            <a:picLocks noGrp="1" noChangeAspect="1"/>
          </p:cNvPicPr>
          <p:nvPr>
            <p:ph type="pic" idx="1"/>
          </p:nvPr>
        </p:nvPicPr>
        <p:blipFill rotWithShape="1">
          <a:blip r:embed="rId3" cstate="screen">
            <a:extLst>
              <a:ext uri="{BEBA8EAE-BF5A-486C-A8C5-ECC9F3942E4B}">
                <a14:imgProps xmlns:a14="http://schemas.microsoft.com/office/drawing/2010/main">
                  <a14:imgLayer r:embed="rId4">
                    <a14:imgEffect>
                      <a14:saturation sat="75000"/>
                    </a14:imgEffect>
                  </a14:imgLayer>
                </a14:imgProps>
              </a:ext>
              <a:ext uri="{28A0092B-C50C-407E-A947-70E740481C1C}">
                <a14:useLocalDpi xmlns:a14="http://schemas.microsoft.com/office/drawing/2010/main"/>
              </a:ext>
            </a:extLst>
          </a:blip>
          <a:srcRect/>
          <a:stretch/>
        </p:blipFill>
        <p:spPr>
          <a:xfrm>
            <a:off x="0" y="1"/>
            <a:ext cx="6096000" cy="6857999"/>
          </a:xfrm>
        </p:spPr>
      </p:pic>
      <p:sp>
        <p:nvSpPr>
          <p:cNvPr id="6" name="Platshållare för text 3">
            <a:extLst>
              <a:ext uri="{FF2B5EF4-FFF2-40B4-BE49-F238E27FC236}">
                <a16:creationId xmlns:a16="http://schemas.microsoft.com/office/drawing/2014/main" id="{41C8F4C9-B929-7ADA-E819-11F9B07BE2E7}"/>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a:solidFill>
                  <a:schemeClr val="bg1"/>
                </a:solidFill>
                <a:latin typeface="+mn-lt"/>
              </a:rPr>
              <a:t>Foto: </a:t>
            </a:r>
            <a:r>
              <a:rPr lang="sv-SE" b="0" spc="0" err="1">
                <a:solidFill>
                  <a:schemeClr val="bg1"/>
                </a:solidFill>
                <a:latin typeface="+mn-lt"/>
              </a:rPr>
              <a:t>AdobeStock</a:t>
            </a:r>
            <a:endParaRPr lang="sv-SE" b="0" spc="0">
              <a:solidFill>
                <a:schemeClr val="bg1"/>
              </a:solidFill>
              <a:latin typeface="+mn-lt"/>
            </a:endParaRPr>
          </a:p>
        </p:txBody>
      </p:sp>
      <p:sp>
        <p:nvSpPr>
          <p:cNvPr id="3" name="Platshållare för text 2">
            <a:extLst>
              <a:ext uri="{FF2B5EF4-FFF2-40B4-BE49-F238E27FC236}">
                <a16:creationId xmlns:a16="http://schemas.microsoft.com/office/drawing/2014/main" id="{84B3A4B1-3D8C-3B6E-B500-BAFEB3319FA5}"/>
              </a:ext>
            </a:extLst>
          </p:cNvPr>
          <p:cNvSpPr>
            <a:spLocks noGrp="1"/>
          </p:cNvSpPr>
          <p:nvPr>
            <p:ph type="body" sz="quarter" idx="10"/>
          </p:nvPr>
        </p:nvSpPr>
        <p:spPr>
          <a:xfrm>
            <a:off x="6994566" y="2258402"/>
            <a:ext cx="4740234" cy="3833813"/>
          </a:xfrm>
        </p:spPr>
        <p:txBody>
          <a:bodyPr/>
          <a:lstStyle/>
          <a:p>
            <a:r>
              <a:rPr lang="sv-SE" dirty="0"/>
              <a:t>Säkra information oavsett </a:t>
            </a:r>
            <a:br>
              <a:rPr lang="sv-SE" dirty="0"/>
            </a:br>
            <a:r>
              <a:rPr lang="sv-SE" dirty="0"/>
              <a:t>var den finns, och se till att enbart rätt personer har tillgång till den. </a:t>
            </a:r>
          </a:p>
          <a:p>
            <a:r>
              <a:rPr lang="sv-SE" dirty="0"/>
              <a:t>Gör information tillgänglig där och när den behövs.</a:t>
            </a:r>
          </a:p>
          <a:p>
            <a:r>
              <a:rPr lang="sv-SE" dirty="0"/>
              <a:t>Säkerställ att den är tillförlitlig</a:t>
            </a:r>
            <a:r>
              <a:rPr lang="sv-SE" dirty="0" smtClean="0"/>
              <a:t>.</a:t>
            </a:r>
          </a:p>
          <a:p>
            <a:pPr marL="0" indent="0">
              <a:buNone/>
            </a:pPr>
            <a:r>
              <a:rPr lang="sv-SE" sz="1800" dirty="0">
                <a:hlinkClick r:id="rId5"/>
              </a:rPr>
              <a:t>Informationssäkerhet, cybersäkerhet och säkra </a:t>
            </a:r>
            <a:r>
              <a:rPr lang="sv-SE" sz="1800" dirty="0" smtClean="0">
                <a:hlinkClick r:id="rId5"/>
              </a:rPr>
              <a:t>kommunikationer på msb.se</a:t>
            </a:r>
            <a:endParaRPr lang="sv-SE" dirty="0"/>
          </a:p>
        </p:txBody>
      </p:sp>
      <p:sp>
        <p:nvSpPr>
          <p:cNvPr id="7" name="Platshållare för text 12">
            <a:extLst>
              <a:ext uri="{FF2B5EF4-FFF2-40B4-BE49-F238E27FC236}">
                <a16:creationId xmlns:a16="http://schemas.microsoft.com/office/drawing/2014/main" id="{FF21EF86-EBA1-42B8-9C00-D59E8873B192}"/>
              </a:ext>
              <a:ext uri="{C183D7F6-B498-43B3-948B-1728B52AA6E4}">
                <adec:decorative xmlns:adec="http://schemas.microsoft.com/office/drawing/2017/decorative" xmlns="" val="1"/>
              </a:ext>
            </a:extLst>
          </p:cNvPr>
          <p:cNvSpPr>
            <a:spLocks noGrp="1"/>
          </p:cNvSpPr>
          <p:nvPr>
            <p:ph type="body" idx="11"/>
          </p:nvPr>
        </p:nvSpPr>
        <p:spPr>
          <a:xfrm>
            <a:off x="6994566" y="231728"/>
            <a:ext cx="4953675" cy="277558"/>
          </a:xfrm>
        </p:spPr>
        <p:txBody>
          <a:bodyPr/>
          <a:lstStyle/>
          <a:p>
            <a:r>
              <a:rPr lang="sv-SE" dirty="0"/>
              <a:t>Civil beredskap</a:t>
            </a:r>
          </a:p>
          <a:p>
            <a:endParaRPr lang="sv-SE" dirty="0"/>
          </a:p>
        </p:txBody>
      </p:sp>
      <p:sp>
        <p:nvSpPr>
          <p:cNvPr id="4" name="Rectangle 1"/>
          <p:cNvSpPr>
            <a:spLocks noChangeArrowheads="1"/>
          </p:cNvSpPr>
          <p:nvPr/>
        </p:nvSpPr>
        <p:spPr bwMode="auto">
          <a:xfrm>
            <a:off x="0" y="-756960"/>
            <a:ext cx="2232411" cy="197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https://</a:t>
            </a:r>
            <a:endParaRPr kumimoji="0" lang="sv-SE" altLang="sv-S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947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id="{C8940933-A5F9-34F2-23FF-E91E0D1AF4DD}"/>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a:p>
            <a:endParaRPr lang="sv-SE" dirty="0"/>
          </a:p>
        </p:txBody>
      </p:sp>
      <p:sp>
        <p:nvSpPr>
          <p:cNvPr id="2" name="Rubrik 1"/>
          <p:cNvSpPr>
            <a:spLocks noGrp="1"/>
          </p:cNvSpPr>
          <p:nvPr>
            <p:ph type="title"/>
          </p:nvPr>
        </p:nvSpPr>
        <p:spPr>
          <a:xfrm>
            <a:off x="6994577" y="1140736"/>
            <a:ext cx="4714493" cy="943824"/>
          </a:xfrm>
        </p:spPr>
        <p:txBody>
          <a:bodyPr/>
          <a:lstStyle/>
          <a:p>
            <a:r>
              <a:rPr lang="sv-SE" sz="2800">
                <a:solidFill>
                  <a:srgbClr val="4C4B45"/>
                </a:solidFill>
              </a:rPr>
              <a:t>Systematiskt informations-säkerhetsarbete</a:t>
            </a:r>
          </a:p>
        </p:txBody>
      </p:sp>
      <p:pic>
        <p:nvPicPr>
          <p:cNvPr id="7" name="Platshållare för bild 6" descr="Ett foto som visar en person som sitter och tittar ner i en mobiltelefon.">
            <a:extLst>
              <a:ext uri="{FF2B5EF4-FFF2-40B4-BE49-F238E27FC236}">
                <a16:creationId xmlns:a16="http://schemas.microsoft.com/office/drawing/2014/main" id="{62A99FFD-54C0-B0DD-DFD5-6A5812A54DD0}"/>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6" name="Platshållare för text 3">
            <a:extLst>
              <a:ext uri="{FF2B5EF4-FFF2-40B4-BE49-F238E27FC236}">
                <a16:creationId xmlns:a16="http://schemas.microsoft.com/office/drawing/2014/main" id="{C118E10C-6130-9CD5-3F5C-C86BE556D201}"/>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dirty="0">
                <a:solidFill>
                  <a:schemeClr val="bg1"/>
                </a:solidFill>
                <a:latin typeface="+mn-lt"/>
              </a:rPr>
              <a:t>Foto: Maskot bildbyrå</a:t>
            </a:r>
          </a:p>
        </p:txBody>
      </p:sp>
      <p:sp>
        <p:nvSpPr>
          <p:cNvPr id="5" name="Platshållare för text 4">
            <a:extLst>
              <a:ext uri="{FF2B5EF4-FFF2-40B4-BE49-F238E27FC236}">
                <a16:creationId xmlns:a16="http://schemas.microsoft.com/office/drawing/2014/main" id="{B17D6B38-4604-A416-4750-97A6135B1F07}"/>
              </a:ext>
            </a:extLst>
          </p:cNvPr>
          <p:cNvSpPr>
            <a:spLocks noGrp="1"/>
          </p:cNvSpPr>
          <p:nvPr>
            <p:ph type="body" sz="quarter" idx="10"/>
          </p:nvPr>
        </p:nvSpPr>
        <p:spPr>
          <a:xfrm>
            <a:off x="6994565" y="2258402"/>
            <a:ext cx="4607821" cy="3833813"/>
          </a:xfrm>
        </p:spPr>
        <p:txBody>
          <a:bodyPr/>
          <a:lstStyle/>
          <a:p>
            <a:pPr marL="0" indent="0">
              <a:spcAft>
                <a:spcPts val="0"/>
              </a:spcAft>
              <a:buNone/>
            </a:pPr>
            <a:r>
              <a:rPr lang="sv-SE" dirty="0">
                <a:solidFill>
                  <a:srgbClr val="000000"/>
                </a:solidFill>
                <a:ea typeface="Calibri" panose="020F0502020204030204" pitchFamily="34" charset="0"/>
                <a:cs typeface="Times New Roman" panose="02020603050405020304" pitchFamily="18" charset="0"/>
              </a:rPr>
              <a:t>Alla organisationer behöver säkra konfidentialitet, riktighet och tillgänglighet för sin information.</a:t>
            </a:r>
          </a:p>
          <a:p>
            <a:pPr marL="0" indent="0">
              <a:spcAft>
                <a:spcPts val="0"/>
              </a:spcAft>
              <a:buNone/>
            </a:pPr>
            <a:endParaRPr lang="sv-SE" dirty="0">
              <a:solidFill>
                <a:srgbClr val="000000"/>
              </a:solidFill>
              <a:ea typeface="Calibri" panose="020F0502020204030204" pitchFamily="34" charset="0"/>
              <a:cs typeface="Times New Roman" panose="02020603050405020304" pitchFamily="18" charset="0"/>
            </a:endParaRPr>
          </a:p>
          <a:p>
            <a:pPr marL="0" indent="0">
              <a:spcAft>
                <a:spcPts val="0"/>
              </a:spcAft>
              <a:buNone/>
            </a:pPr>
            <a:r>
              <a:rPr lang="sv-SE" sz="1800" dirty="0">
                <a:ea typeface="Calibri" panose="020F0502020204030204" pitchFamily="34" charset="0"/>
                <a:cs typeface="Times New Roman" panose="02020603050405020304" pitchFamily="18" charset="0"/>
                <a:hlinkClick r:id="rId4"/>
              </a:rPr>
              <a:t>Systematiskt </a:t>
            </a:r>
            <a:r>
              <a:rPr lang="sv-SE" sz="1800" dirty="0" smtClean="0">
                <a:ea typeface="Calibri" panose="020F0502020204030204" pitchFamily="34" charset="0"/>
                <a:cs typeface="Times New Roman" panose="02020603050405020304" pitchFamily="18" charset="0"/>
                <a:hlinkClick r:id="rId4"/>
              </a:rPr>
              <a:t>informationssäkerhetsarbete på msb.se</a:t>
            </a:r>
            <a:endParaRPr lang="sv-SE" sz="1800" dirty="0">
              <a:solidFill>
                <a:srgbClr val="4C4B45"/>
              </a:solidFill>
            </a:endParaRPr>
          </a:p>
        </p:txBody>
      </p:sp>
    </p:spTree>
    <p:extLst>
      <p:ext uri="{BB962C8B-B14F-4D97-AF65-F5344CB8AC3E}">
        <p14:creationId xmlns:p14="http://schemas.microsoft.com/office/powerpoint/2010/main" val="25150528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tshållare för text 13">
            <a:extLst>
              <a:ext uri="{FF2B5EF4-FFF2-40B4-BE49-F238E27FC236}">
                <a16:creationId xmlns:a16="http://schemas.microsoft.com/office/drawing/2014/main" id="{B9CEC530-D7B2-D9E2-8A10-870948E414B4}"/>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a:p>
            <a:endParaRPr lang="sv-SE" dirty="0"/>
          </a:p>
        </p:txBody>
      </p:sp>
      <p:sp>
        <p:nvSpPr>
          <p:cNvPr id="2" name="Rubrik 1"/>
          <p:cNvSpPr>
            <a:spLocks noGrp="1"/>
          </p:cNvSpPr>
          <p:nvPr>
            <p:ph type="title"/>
          </p:nvPr>
        </p:nvSpPr>
        <p:spPr>
          <a:xfrm>
            <a:off x="6994577" y="1140736"/>
            <a:ext cx="4690742" cy="943824"/>
          </a:xfrm>
        </p:spPr>
        <p:txBody>
          <a:bodyPr/>
          <a:lstStyle/>
          <a:p>
            <a:r>
              <a:rPr lang="sv-SE" dirty="0"/>
              <a:t>Skydd mot informationspåverkan</a:t>
            </a:r>
          </a:p>
        </p:txBody>
      </p:sp>
      <p:pic>
        <p:nvPicPr>
          <p:cNvPr id="11" name="Platshållare för bild 10" descr="Ett foto som visar personer som håller i mikrofoner som i en intervjusituation.">
            <a:extLst>
              <a:ext uri="{FF2B5EF4-FFF2-40B4-BE49-F238E27FC236}">
                <a16:creationId xmlns:a16="http://schemas.microsoft.com/office/drawing/2014/main" id="{64D5E347-9DDB-B191-BF81-E1DAB468F1C8}"/>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5" name="Platshållare för text 3">
            <a:extLst>
              <a:ext uri="{FF2B5EF4-FFF2-40B4-BE49-F238E27FC236}">
                <a16:creationId xmlns:a16="http://schemas.microsoft.com/office/drawing/2014/main" id="{19A06AAE-0FEB-4751-DCE5-B6A19ECE35D6}"/>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a:solidFill>
                  <a:schemeClr val="bg1"/>
                </a:solidFill>
                <a:latin typeface="+mn-lt"/>
              </a:rPr>
              <a:t>Foto: </a:t>
            </a:r>
            <a:r>
              <a:rPr lang="sv-SE" b="0" spc="0" err="1">
                <a:solidFill>
                  <a:schemeClr val="bg1"/>
                </a:solidFill>
                <a:latin typeface="+mn-lt"/>
              </a:rPr>
              <a:t>iStock</a:t>
            </a:r>
            <a:endParaRPr lang="sv-SE" b="0" spc="0">
              <a:solidFill>
                <a:schemeClr val="bg1"/>
              </a:solidFill>
              <a:latin typeface="+mn-lt"/>
            </a:endParaRPr>
          </a:p>
        </p:txBody>
      </p:sp>
      <p:sp>
        <p:nvSpPr>
          <p:cNvPr id="8" name="Platshållare för text 7">
            <a:extLst>
              <a:ext uri="{FF2B5EF4-FFF2-40B4-BE49-F238E27FC236}">
                <a16:creationId xmlns:a16="http://schemas.microsoft.com/office/drawing/2014/main" id="{61F6910B-D8C7-04D1-5296-92F7C1573D2B}"/>
              </a:ext>
            </a:extLst>
          </p:cNvPr>
          <p:cNvSpPr>
            <a:spLocks noGrp="1"/>
          </p:cNvSpPr>
          <p:nvPr>
            <p:ph type="body" sz="quarter" idx="10"/>
          </p:nvPr>
        </p:nvSpPr>
        <p:spPr/>
        <p:txBody>
          <a:bodyPr/>
          <a:lstStyle/>
          <a:p>
            <a:pPr marL="0" indent="0">
              <a:buNone/>
            </a:pPr>
            <a:r>
              <a:rPr lang="sv-SE" dirty="0"/>
              <a:t>Lär känna de metoder och tekniker som används att påverka olika gruppers uppfattningar, beteenden eller beslutsfattande</a:t>
            </a:r>
            <a:r>
              <a:rPr lang="sv-SE" dirty="0" smtClean="0"/>
              <a:t>.</a:t>
            </a:r>
            <a:endParaRPr lang="sv-SE" dirty="0"/>
          </a:p>
          <a:p>
            <a:pPr marL="0" indent="0">
              <a:buNone/>
            </a:pPr>
            <a:r>
              <a:rPr lang="sv-SE" sz="1800" dirty="0" smtClean="0">
                <a:hlinkClick r:id="rId4"/>
              </a:rPr>
              <a:t>Informationspåverkan på mpf.se </a:t>
            </a:r>
            <a:r>
              <a:rPr lang="sv-SE" dirty="0" smtClean="0">
                <a:hlinkClick r:id="rId4"/>
              </a:rPr>
              <a:t> </a:t>
            </a:r>
            <a:endParaRPr lang="sv-SE" dirty="0" smtClean="0"/>
          </a:p>
          <a:p>
            <a:pPr marL="0" indent="0">
              <a:buNone/>
            </a:pPr>
            <a:r>
              <a:rPr lang="sv-SE" sz="1800" dirty="0" smtClean="0">
                <a:hlinkClick r:id="rId5"/>
              </a:rPr>
              <a:t>Webbkurs: Skydd </a:t>
            </a:r>
            <a:r>
              <a:rPr lang="sv-SE" sz="1800" dirty="0">
                <a:hlinkClick r:id="rId5"/>
              </a:rPr>
              <a:t>mot </a:t>
            </a:r>
            <a:r>
              <a:rPr lang="sv-SE" sz="1800" dirty="0" smtClean="0">
                <a:hlinkClick r:id="rId5"/>
              </a:rPr>
              <a:t>informationspåverkan på msb.se</a:t>
            </a:r>
            <a:endParaRPr lang="sv-SE" sz="1800" dirty="0"/>
          </a:p>
        </p:txBody>
      </p:sp>
    </p:spTree>
    <p:extLst>
      <p:ext uri="{BB962C8B-B14F-4D97-AF65-F5344CB8AC3E}">
        <p14:creationId xmlns:p14="http://schemas.microsoft.com/office/powerpoint/2010/main" val="4112651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6A85E480-C4CF-6415-8758-CA724FF2FFBD}"/>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a:p>
            <a:endParaRPr lang="sv-SE" dirty="0"/>
          </a:p>
        </p:txBody>
      </p:sp>
      <p:sp>
        <p:nvSpPr>
          <p:cNvPr id="2" name="Rubrik 1"/>
          <p:cNvSpPr>
            <a:spLocks noGrp="1"/>
          </p:cNvSpPr>
          <p:nvPr>
            <p:ph type="title"/>
          </p:nvPr>
        </p:nvSpPr>
        <p:spPr/>
        <p:txBody>
          <a:bodyPr/>
          <a:lstStyle/>
          <a:p>
            <a:r>
              <a:rPr lang="sv-SE" dirty="0">
                <a:solidFill>
                  <a:srgbClr val="4C4B45"/>
                </a:solidFill>
              </a:rPr>
              <a:t>Säkerhetsskydd</a:t>
            </a:r>
          </a:p>
        </p:txBody>
      </p:sp>
      <p:pic>
        <p:nvPicPr>
          <p:cNvPr id="10" name="Platshållare för bild 9" descr="Ett foto som visar en person i uniform som går igenom en serverhall med stora skåp fyllda med datorutrustning och sladdar.">
            <a:extLst>
              <a:ext uri="{FF2B5EF4-FFF2-40B4-BE49-F238E27FC236}">
                <a16:creationId xmlns:a16="http://schemas.microsoft.com/office/drawing/2014/main" id="{F1756D7A-66E7-9232-098E-215C1E3A09BA}"/>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
        <p:nvSpPr>
          <p:cNvPr id="6" name="Platshållare för text 3">
            <a:extLst>
              <a:ext uri="{FF2B5EF4-FFF2-40B4-BE49-F238E27FC236}">
                <a16:creationId xmlns:a16="http://schemas.microsoft.com/office/drawing/2014/main" id="{CE7DC39D-AC42-4171-B5DE-112B2E7C9D9F}"/>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a:solidFill>
                  <a:schemeClr val="tx1"/>
                </a:solidFill>
                <a:latin typeface="+mn-lt"/>
              </a:rPr>
              <a:t>Foto: </a:t>
            </a:r>
            <a:r>
              <a:rPr lang="sv-SE" b="0" spc="0" err="1">
                <a:solidFill>
                  <a:schemeClr val="tx1"/>
                </a:solidFill>
                <a:latin typeface="+mn-lt"/>
              </a:rPr>
              <a:t>Caiaimage</a:t>
            </a:r>
            <a:endParaRPr lang="sv-SE" b="0" spc="0">
              <a:solidFill>
                <a:schemeClr val="tx1"/>
              </a:solidFill>
              <a:latin typeface="+mn-lt"/>
            </a:endParaRPr>
          </a:p>
        </p:txBody>
      </p:sp>
      <p:sp>
        <p:nvSpPr>
          <p:cNvPr id="5" name="Platshållare för text 4">
            <a:extLst>
              <a:ext uri="{FF2B5EF4-FFF2-40B4-BE49-F238E27FC236}">
                <a16:creationId xmlns:a16="http://schemas.microsoft.com/office/drawing/2014/main" id="{89FE8766-F6F4-BAA4-3F34-4413991D19B8}"/>
              </a:ext>
            </a:extLst>
          </p:cNvPr>
          <p:cNvSpPr>
            <a:spLocks noGrp="1"/>
          </p:cNvSpPr>
          <p:nvPr>
            <p:ph type="body" sz="quarter" idx="10"/>
          </p:nvPr>
        </p:nvSpPr>
        <p:spPr/>
        <p:txBody>
          <a:bodyPr/>
          <a:lstStyle/>
          <a:p>
            <a:pPr marL="285750" indent="-285750"/>
            <a:r>
              <a:rPr lang="sv-SE" dirty="0">
                <a:solidFill>
                  <a:srgbClr val="4C4B45"/>
                </a:solidFill>
                <a:latin typeface="+mj-lt"/>
              </a:rPr>
              <a:t>Informationssäkerhet</a:t>
            </a:r>
          </a:p>
          <a:p>
            <a:pPr marL="285750" indent="-285750"/>
            <a:r>
              <a:rPr lang="sv-SE" dirty="0">
                <a:solidFill>
                  <a:srgbClr val="4C4B45"/>
                </a:solidFill>
                <a:latin typeface="+mj-lt"/>
              </a:rPr>
              <a:t>Personalsäkerhet</a:t>
            </a:r>
          </a:p>
          <a:p>
            <a:pPr marL="285750" indent="-285750"/>
            <a:r>
              <a:rPr lang="sv-SE" dirty="0">
                <a:solidFill>
                  <a:srgbClr val="4C4B45"/>
                </a:solidFill>
                <a:latin typeface="+mj-lt"/>
              </a:rPr>
              <a:t>Fysisk </a:t>
            </a:r>
            <a:r>
              <a:rPr lang="sv-SE" dirty="0" smtClean="0">
                <a:solidFill>
                  <a:srgbClr val="4C4B45"/>
                </a:solidFill>
                <a:latin typeface="+mj-lt"/>
              </a:rPr>
              <a:t>säkerhet</a:t>
            </a:r>
          </a:p>
          <a:p>
            <a:pPr marL="0" indent="0">
              <a:buNone/>
            </a:pPr>
            <a:r>
              <a:rPr lang="sv-SE" sz="1800" dirty="0">
                <a:solidFill>
                  <a:srgbClr val="4C4B45"/>
                </a:solidFill>
                <a:hlinkClick r:id="rId4"/>
              </a:rPr>
              <a:t>Webbkurs: Grundläggande </a:t>
            </a:r>
            <a:r>
              <a:rPr lang="sv-SE" sz="1800" dirty="0" smtClean="0">
                <a:solidFill>
                  <a:srgbClr val="4C4B45"/>
                </a:solidFill>
                <a:hlinkClick r:id="rId4"/>
              </a:rPr>
              <a:t>säkerhetsskyddsutbildning på msb.se</a:t>
            </a:r>
            <a:endParaRPr lang="sv-SE" sz="1800" dirty="0">
              <a:solidFill>
                <a:srgbClr val="4C4B45"/>
              </a:solidFill>
            </a:endParaRPr>
          </a:p>
        </p:txBody>
      </p:sp>
    </p:spTree>
    <p:extLst>
      <p:ext uri="{BB962C8B-B14F-4D97-AF65-F5344CB8AC3E}">
        <p14:creationId xmlns:p14="http://schemas.microsoft.com/office/powerpoint/2010/main" val="3192474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01CCC072-6652-74AF-ABAA-0572EA1E77DB}"/>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Civil beredskap</a:t>
            </a:r>
          </a:p>
          <a:p>
            <a:endParaRPr lang="sv-SE" dirty="0"/>
          </a:p>
        </p:txBody>
      </p:sp>
      <p:sp>
        <p:nvSpPr>
          <p:cNvPr id="2" name="Rubrik 1"/>
          <p:cNvSpPr>
            <a:spLocks noGrp="1"/>
          </p:cNvSpPr>
          <p:nvPr>
            <p:ph type="title"/>
          </p:nvPr>
        </p:nvSpPr>
        <p:spPr/>
        <p:txBody>
          <a:bodyPr/>
          <a:lstStyle/>
          <a:p>
            <a:r>
              <a:rPr lang="sv-SE" sz="2800"/>
              <a:t>System och metoder </a:t>
            </a:r>
            <a:br>
              <a:rPr lang="sv-SE" sz="2800"/>
            </a:br>
            <a:r>
              <a:rPr lang="sv-SE" sz="2800"/>
              <a:t>för informationsdelning</a:t>
            </a:r>
          </a:p>
        </p:txBody>
      </p:sp>
      <p:pic>
        <p:nvPicPr>
          <p:cNvPr id="9" name="Platshållare för bild 8" descr="Ett foto som visar händer och ett tangentbord.">
            <a:extLst>
              <a:ext uri="{FF2B5EF4-FFF2-40B4-BE49-F238E27FC236}">
                <a16:creationId xmlns:a16="http://schemas.microsoft.com/office/drawing/2014/main" id="{02AADFEF-7D00-9D6A-1155-068019CBF852}"/>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6096000" cy="6857999"/>
          </a:xfrm>
        </p:spPr>
      </p:pic>
      <p:sp>
        <p:nvSpPr>
          <p:cNvPr id="5" name="Platshållare för text 3">
            <a:extLst>
              <a:ext uri="{FF2B5EF4-FFF2-40B4-BE49-F238E27FC236}">
                <a16:creationId xmlns:a16="http://schemas.microsoft.com/office/drawing/2014/main" id="{D8D5152C-9378-5F5D-0F3C-03D1586CE40A}"/>
              </a:ext>
            </a:extLst>
          </p:cNvPr>
          <p:cNvSpPr txBox="1">
            <a:spLocks/>
          </p:cNvSpPr>
          <p:nvPr/>
        </p:nvSpPr>
        <p:spPr>
          <a:xfrm>
            <a:off x="3069024" y="6414507"/>
            <a:ext cx="2858814" cy="224502"/>
          </a:xfrm>
          <a:prstGeom prst="rect">
            <a:avLst/>
          </a:prstGeom>
        </p:spPr>
        <p:txBody>
          <a:bodyPr vert="horz" lIns="91440" tIns="45720" rIns="91440" bIns="45720" rtlCol="0">
            <a:noAutofit/>
          </a:bodyPr>
          <a:lstStyle>
            <a:lvl1pPr marL="0" marR="0" indent="0" algn="r" defTabSz="914400" rtl="0" eaLnBrk="1" fontAlgn="auto" latinLnBrk="0" hangingPunct="1">
              <a:lnSpc>
                <a:spcPct val="100000"/>
              </a:lnSpc>
              <a:spcBef>
                <a:spcPts val="0"/>
              </a:spcBef>
              <a:spcAft>
                <a:spcPts val="0"/>
              </a:spcAft>
              <a:buClrTx/>
              <a:buSzTx/>
              <a:buFontTx/>
              <a:buNone/>
              <a:tabLst/>
              <a:defRPr lang="sv-SE" sz="1200" b="1" kern="1200" spc="200" baseline="0">
                <a:solidFill>
                  <a:srgbClr val="43433E"/>
                </a:solidFill>
                <a:effectLst/>
                <a:latin typeface="+mj-lt"/>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tint val="75000"/>
                  </a:schemeClr>
                </a:solidFill>
                <a:latin typeface="+mn-lt"/>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kern="1200">
                <a:solidFill>
                  <a:schemeClr val="tx1">
                    <a:tint val="75000"/>
                  </a:schemeClr>
                </a:solidFill>
                <a:latin typeface="+mn-lt"/>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b="0" spc="0" dirty="0">
                <a:solidFill>
                  <a:schemeClr val="bg1"/>
                </a:solidFill>
                <a:latin typeface="+mn-lt"/>
              </a:rPr>
              <a:t>Foto: Thomas Henrikson</a:t>
            </a:r>
          </a:p>
        </p:txBody>
      </p:sp>
      <p:sp>
        <p:nvSpPr>
          <p:cNvPr id="7" name="Platshållare för text 6">
            <a:extLst>
              <a:ext uri="{FF2B5EF4-FFF2-40B4-BE49-F238E27FC236}">
                <a16:creationId xmlns:a16="http://schemas.microsoft.com/office/drawing/2014/main" id="{75A8E5AE-7BDF-4A23-1ED2-1EF9D53285B9}"/>
              </a:ext>
            </a:extLst>
          </p:cNvPr>
          <p:cNvSpPr>
            <a:spLocks noGrp="1"/>
          </p:cNvSpPr>
          <p:nvPr>
            <p:ph type="body" sz="quarter" idx="10"/>
          </p:nvPr>
        </p:nvSpPr>
        <p:spPr/>
        <p:txBody>
          <a:bodyPr/>
          <a:lstStyle/>
          <a:p>
            <a:pPr marL="285750" indent="-285750"/>
            <a:r>
              <a:rPr lang="sv-SE" dirty="0">
                <a:latin typeface="+mj-lt"/>
              </a:rPr>
              <a:t>Rakel </a:t>
            </a:r>
          </a:p>
          <a:p>
            <a:pPr marL="285750" indent="-285750"/>
            <a:r>
              <a:rPr lang="sv-SE" dirty="0">
                <a:latin typeface="+mj-lt"/>
              </a:rPr>
              <a:t>SGSI</a:t>
            </a:r>
          </a:p>
          <a:p>
            <a:pPr marL="285750" indent="-285750"/>
            <a:r>
              <a:rPr lang="sv-SE" dirty="0" smtClean="0">
                <a:latin typeface="+mj-lt"/>
              </a:rPr>
              <a:t>Kryptering</a:t>
            </a:r>
          </a:p>
          <a:p>
            <a:pPr marL="0" indent="0">
              <a:buNone/>
            </a:pPr>
            <a:r>
              <a:rPr lang="sv-SE" sz="1800" dirty="0">
                <a:hlinkClick r:id="rId4"/>
              </a:rPr>
              <a:t>Metodstöd för systematiskt </a:t>
            </a:r>
            <a:r>
              <a:rPr lang="sv-SE" sz="1800" dirty="0" smtClean="0">
                <a:hlinkClick r:id="rId4"/>
              </a:rPr>
              <a:t>informationssäkerhetsarbete på msb.se</a:t>
            </a:r>
            <a:endParaRPr lang="sv-SE" dirty="0">
              <a:latin typeface="+mj-lt"/>
            </a:endParaRPr>
          </a:p>
        </p:txBody>
      </p:sp>
    </p:spTree>
    <p:extLst>
      <p:ext uri="{BB962C8B-B14F-4D97-AF65-F5344CB8AC3E}">
        <p14:creationId xmlns:p14="http://schemas.microsoft.com/office/powerpoint/2010/main" val="3167708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solidFill>
                  <a:srgbClr val="4C4B45"/>
                </a:solidFill>
              </a:rPr>
              <a:t>HUR SKA VI HANTERA?</a:t>
            </a:r>
          </a:p>
        </p:txBody>
      </p:sp>
    </p:spTree>
    <p:extLst>
      <p:ext uri="{BB962C8B-B14F-4D97-AF65-F5344CB8AC3E}">
        <p14:creationId xmlns:p14="http://schemas.microsoft.com/office/powerpoint/2010/main" val="1063420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6B73323-5EE2-2572-2293-189384806931}"/>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beredskap – krisberedskap och civilt försvar</a:t>
            </a:r>
          </a:p>
        </p:txBody>
      </p:sp>
      <p:pic>
        <p:nvPicPr>
          <p:cNvPr id="6" name="Bild 5">
            <a:extLst>
              <a:ext uri="{FF2B5EF4-FFF2-40B4-BE49-F238E27FC236}">
                <a16:creationId xmlns:a16="http://schemas.microsoft.com/office/drawing/2014/main" id="{B1541A5A-767B-EC16-90AD-E71769F7D8BA}"/>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a:extLst>
              <a:ext uri="{FF2B5EF4-FFF2-40B4-BE49-F238E27FC236}">
                <a16:creationId xmlns:a16="http://schemas.microsoft.com/office/drawing/2014/main" id="{FD40918F-D23E-4E9D-B7B6-D4088F8AB0A5}"/>
              </a:ext>
            </a:extLst>
          </p:cNvPr>
          <p:cNvSpPr>
            <a:spLocks noGrp="1"/>
          </p:cNvSpPr>
          <p:nvPr>
            <p:ph type="title"/>
          </p:nvPr>
        </p:nvSpPr>
        <p:spPr/>
        <p:txBody>
          <a:bodyPr/>
          <a:lstStyle/>
          <a:p>
            <a:r>
              <a:rPr lang="sv-SE" dirty="0"/>
              <a:t>FÖRHÅLLNINGSSÄTT – SÄTT ATT TÄNKA</a:t>
            </a:r>
          </a:p>
        </p:txBody>
      </p:sp>
      <p:pic>
        <p:nvPicPr>
          <p:cNvPr id="22" name="Bildobjekt 21">
            <a:extLs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5591" y="3648797"/>
            <a:ext cx="1028189" cy="2443811"/>
          </a:xfrm>
          <a:prstGeom prst="rect">
            <a:avLst/>
          </a:prstGeom>
        </p:spPr>
      </p:pic>
      <p:pic>
        <p:nvPicPr>
          <p:cNvPr id="4" name="Bildobjekt 3">
            <a:extLst>
              <a:ext uri="{C183D7F6-B498-43B3-948B-1728B52AA6E4}">
                <adec:decorative xmlns:adec="http://schemas.microsoft.com/office/drawing/2017/decorative" xmlns=""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0054" y="4377168"/>
            <a:ext cx="1219611" cy="1157634"/>
          </a:xfrm>
          <a:prstGeom prst="rect">
            <a:avLst/>
          </a:prstGeom>
        </p:spPr>
      </p:pic>
      <p:sp>
        <p:nvSpPr>
          <p:cNvPr id="17" name="Rektangel 16"/>
          <p:cNvSpPr/>
          <p:nvPr/>
        </p:nvSpPr>
        <p:spPr>
          <a:xfrm>
            <a:off x="956915" y="5575601"/>
            <a:ext cx="1784726" cy="584775"/>
          </a:xfrm>
          <a:prstGeom prst="rect">
            <a:avLst/>
          </a:prstGeom>
        </p:spPr>
        <p:txBody>
          <a:bodyPr wrap="square">
            <a:spAutoFit/>
          </a:bodyPr>
          <a:lstStyle/>
          <a:p>
            <a:pPr algn="ctr">
              <a:defRPr/>
            </a:pPr>
            <a:r>
              <a:rPr lang="sv-SE" sz="1600" dirty="0" smtClean="0">
                <a:solidFill>
                  <a:schemeClr val="tx1">
                    <a:lumMod val="75000"/>
                    <a:lumOff val="25000"/>
                  </a:schemeClr>
                </a:solidFill>
                <a:latin typeface="+mj-lt"/>
              </a:rPr>
              <a:t>Medvetet beslutsfattande</a:t>
            </a:r>
            <a:endParaRPr lang="sv-SE" sz="1600" dirty="0">
              <a:solidFill>
                <a:schemeClr val="tx1">
                  <a:lumMod val="75000"/>
                  <a:lumOff val="25000"/>
                </a:schemeClr>
              </a:solidFill>
              <a:latin typeface="+mj-lt"/>
            </a:endParaRPr>
          </a:p>
        </p:txBody>
      </p:sp>
      <p:pic>
        <p:nvPicPr>
          <p:cNvPr id="5" name="Bildobjekt 4">
            <a:extLst>
              <a:ext uri="{C183D7F6-B498-43B3-948B-1728B52AA6E4}">
                <adec:decorative xmlns:adec="http://schemas.microsoft.com/office/drawing/2017/decorative" xmlns=""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23046" y="2303362"/>
            <a:ext cx="1595497" cy="1138981"/>
          </a:xfrm>
          <a:prstGeom prst="rect">
            <a:avLst/>
          </a:prstGeom>
        </p:spPr>
      </p:pic>
      <p:sp>
        <p:nvSpPr>
          <p:cNvPr id="18" name="Rektangel 17"/>
          <p:cNvSpPr/>
          <p:nvPr/>
        </p:nvSpPr>
        <p:spPr>
          <a:xfrm>
            <a:off x="1677186" y="3490736"/>
            <a:ext cx="2306584" cy="584775"/>
          </a:xfrm>
          <a:prstGeom prst="rect">
            <a:avLst/>
          </a:prstGeom>
        </p:spPr>
        <p:txBody>
          <a:bodyPr wrap="square">
            <a:spAutoFit/>
          </a:bodyPr>
          <a:lstStyle/>
          <a:p>
            <a:pPr algn="ctr">
              <a:defRPr/>
            </a:pPr>
            <a:r>
              <a:rPr lang="sv-SE" sz="1600">
                <a:solidFill>
                  <a:schemeClr val="tx1">
                    <a:lumMod val="75000"/>
                    <a:lumOff val="25000"/>
                  </a:schemeClr>
                </a:solidFill>
                <a:latin typeface="+mj-lt"/>
              </a:rPr>
              <a:t>Människan som en del av systemet</a:t>
            </a:r>
          </a:p>
        </p:txBody>
      </p:sp>
      <p:pic>
        <p:nvPicPr>
          <p:cNvPr id="12" name="Bildobjekt 11">
            <a:extLst>
              <a:ext uri="{C183D7F6-B498-43B3-948B-1728B52AA6E4}">
                <adec:decorative xmlns:adec="http://schemas.microsoft.com/office/drawing/2017/decorative" xmlns=""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23796" y="1548339"/>
            <a:ext cx="1496032" cy="1320281"/>
          </a:xfrm>
          <a:prstGeom prst="rect">
            <a:avLst/>
          </a:prstGeom>
        </p:spPr>
      </p:pic>
      <p:sp>
        <p:nvSpPr>
          <p:cNvPr id="16" name="Rektangel 15"/>
          <p:cNvSpPr/>
          <p:nvPr/>
        </p:nvSpPr>
        <p:spPr>
          <a:xfrm>
            <a:off x="4031717" y="2898559"/>
            <a:ext cx="1880190" cy="338554"/>
          </a:xfrm>
          <a:prstGeom prst="rect">
            <a:avLst/>
          </a:prstGeom>
        </p:spPr>
        <p:txBody>
          <a:bodyPr wrap="square">
            <a:spAutoFit/>
          </a:bodyPr>
          <a:lstStyle/>
          <a:p>
            <a:pPr algn="ctr">
              <a:defRPr/>
            </a:pPr>
            <a:r>
              <a:rPr lang="sv-SE" sz="1600">
                <a:solidFill>
                  <a:schemeClr val="tx1">
                    <a:lumMod val="75000"/>
                    <a:lumOff val="25000"/>
                  </a:schemeClr>
                </a:solidFill>
                <a:latin typeface="+mj-lt"/>
              </a:rPr>
              <a:t>Helhetssyn </a:t>
            </a:r>
          </a:p>
        </p:txBody>
      </p:sp>
      <p:pic>
        <p:nvPicPr>
          <p:cNvPr id="13" name="Bildobjekt 12">
            <a:extLst>
              <a:ext uri="{C183D7F6-B498-43B3-948B-1728B52AA6E4}">
                <adec:decorative xmlns:adec="http://schemas.microsoft.com/office/drawing/2017/decorative" xmlns=""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21909" y="1764684"/>
            <a:ext cx="1496032" cy="1103936"/>
          </a:xfrm>
          <a:prstGeom prst="rect">
            <a:avLst/>
          </a:prstGeom>
        </p:spPr>
      </p:pic>
      <p:sp>
        <p:nvSpPr>
          <p:cNvPr id="21" name="Rektangel 20"/>
          <p:cNvSpPr/>
          <p:nvPr/>
        </p:nvSpPr>
        <p:spPr>
          <a:xfrm>
            <a:off x="5975811" y="2898559"/>
            <a:ext cx="2385308" cy="338554"/>
          </a:xfrm>
          <a:prstGeom prst="rect">
            <a:avLst/>
          </a:prstGeom>
        </p:spPr>
        <p:txBody>
          <a:bodyPr wrap="square">
            <a:spAutoFit/>
          </a:bodyPr>
          <a:lstStyle/>
          <a:p>
            <a:pPr algn="ctr">
              <a:defRPr/>
            </a:pPr>
            <a:r>
              <a:rPr lang="sv-SE" sz="1600">
                <a:solidFill>
                  <a:schemeClr val="tx1">
                    <a:lumMod val="75000"/>
                    <a:lumOff val="25000"/>
                  </a:schemeClr>
                </a:solidFill>
                <a:latin typeface="+mj-lt"/>
              </a:rPr>
              <a:t>Perspektivförståelse</a:t>
            </a:r>
          </a:p>
        </p:txBody>
      </p:sp>
      <p:pic>
        <p:nvPicPr>
          <p:cNvPr id="14" name="Bildobjekt 13">
            <a:extLst>
              <a:ext uri="{C183D7F6-B498-43B3-948B-1728B52AA6E4}">
                <adec:decorative xmlns:adec="http://schemas.microsoft.com/office/drawing/2017/decorative" xmlns=""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69757" y="2481552"/>
            <a:ext cx="1595497" cy="959067"/>
          </a:xfrm>
          <a:prstGeom prst="rect">
            <a:avLst/>
          </a:prstGeom>
        </p:spPr>
      </p:pic>
      <p:sp>
        <p:nvSpPr>
          <p:cNvPr id="19" name="Rektangel 18"/>
          <p:cNvSpPr/>
          <p:nvPr/>
        </p:nvSpPr>
        <p:spPr>
          <a:xfrm>
            <a:off x="8042743" y="3490502"/>
            <a:ext cx="2678818" cy="584775"/>
          </a:xfrm>
          <a:prstGeom prst="rect">
            <a:avLst/>
          </a:prstGeom>
        </p:spPr>
        <p:txBody>
          <a:bodyPr wrap="square">
            <a:spAutoFit/>
          </a:bodyPr>
          <a:lstStyle/>
          <a:p>
            <a:pPr algn="ctr">
              <a:defRPr/>
            </a:pPr>
            <a:r>
              <a:rPr lang="sv-SE" sz="1600">
                <a:solidFill>
                  <a:schemeClr val="tx1">
                    <a:lumMod val="75000"/>
                    <a:lumOff val="25000"/>
                  </a:schemeClr>
                </a:solidFill>
                <a:latin typeface="+mj-lt"/>
              </a:rPr>
              <a:t>Tidsskalor, proaktivitet och samtidighet</a:t>
            </a:r>
          </a:p>
        </p:txBody>
      </p:sp>
      <p:pic>
        <p:nvPicPr>
          <p:cNvPr id="15" name="Bildobjekt 14">
            <a:extLst>
              <a:ext uri="{C183D7F6-B498-43B3-948B-1728B52AA6E4}">
                <adec:decorative xmlns:adec="http://schemas.microsoft.com/office/drawing/2017/decorative" xmlns=""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11170" y="4458243"/>
            <a:ext cx="1368260" cy="1081637"/>
          </a:xfrm>
          <a:prstGeom prst="rect">
            <a:avLst/>
          </a:prstGeom>
        </p:spPr>
      </p:pic>
      <p:sp>
        <p:nvSpPr>
          <p:cNvPr id="20" name="Rektangel 19"/>
          <p:cNvSpPr/>
          <p:nvPr/>
        </p:nvSpPr>
        <p:spPr>
          <a:xfrm>
            <a:off x="8950980" y="5575601"/>
            <a:ext cx="2078586" cy="338554"/>
          </a:xfrm>
          <a:prstGeom prst="rect">
            <a:avLst/>
          </a:prstGeom>
        </p:spPr>
        <p:txBody>
          <a:bodyPr wrap="square">
            <a:spAutoFit/>
          </a:bodyPr>
          <a:lstStyle/>
          <a:p>
            <a:pPr algn="ctr">
              <a:defRPr/>
            </a:pPr>
            <a:r>
              <a:rPr lang="sv-SE" sz="1600">
                <a:solidFill>
                  <a:schemeClr val="tx1">
                    <a:lumMod val="75000"/>
                    <a:lumOff val="25000"/>
                  </a:schemeClr>
                </a:solidFill>
                <a:latin typeface="+mj-lt"/>
              </a:rPr>
              <a:t>Kriskommunikation</a:t>
            </a:r>
          </a:p>
        </p:txBody>
      </p:sp>
    </p:spTree>
    <p:extLst>
      <p:ext uri="{BB962C8B-B14F-4D97-AF65-F5344CB8AC3E}">
        <p14:creationId xmlns:p14="http://schemas.microsoft.com/office/powerpoint/2010/main" val="225385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tshållare för text 90">
            <a:extLst>
              <a:ext uri="{FF2B5EF4-FFF2-40B4-BE49-F238E27FC236}">
                <a16:creationId xmlns:a16="http://schemas.microsoft.com/office/drawing/2014/main" id="{C9BD4FDC-0578-07D8-3F63-8EF006C0B737}"/>
              </a:ext>
              <a:ext uri="{C183D7F6-B498-43B3-948B-1728B52AA6E4}">
                <adec:decorative xmlns:adec="http://schemas.microsoft.com/office/drawing/2017/decorative" xmlns="" val="1"/>
              </a:ext>
            </a:extLst>
          </p:cNvPr>
          <p:cNvSpPr>
            <a:spLocks noGrp="1"/>
          </p:cNvSpPr>
          <p:nvPr>
            <p:ph type="body" idx="1"/>
          </p:nvPr>
        </p:nvSpPr>
        <p:spPr>
          <a:xfrm>
            <a:off x="225974" y="249812"/>
            <a:ext cx="5870026" cy="276999"/>
          </a:xfrm>
        </p:spPr>
        <p:txBody>
          <a:bodyPr/>
          <a:lstStyle/>
          <a:p>
            <a:r>
              <a:rPr lang="sv-SE" dirty="0"/>
              <a:t>Civil beredskap – krisberedskap och civilt försvar</a:t>
            </a:r>
          </a:p>
        </p:txBody>
      </p:sp>
      <p:pic>
        <p:nvPicPr>
          <p:cNvPr id="3" name="Bild 2">
            <a:extLst>
              <a:ext uri="{FF2B5EF4-FFF2-40B4-BE49-F238E27FC236}">
                <a16:creationId xmlns:a16="http://schemas.microsoft.com/office/drawing/2014/main" id="{2FEA6F33-4931-D0D5-E1AB-EBA9BE794458}"/>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2" name="Rubrik 1">
            <a:extLst>
              <a:ext uri="{FF2B5EF4-FFF2-40B4-BE49-F238E27FC236}">
                <a16:creationId xmlns:a16="http://schemas.microsoft.com/office/drawing/2014/main" id="{ED916424-2B26-38CC-3870-C64F84F487A6}"/>
              </a:ext>
            </a:extLst>
          </p:cNvPr>
          <p:cNvSpPr>
            <a:spLocks noGrp="1"/>
          </p:cNvSpPr>
          <p:nvPr>
            <p:ph type="title"/>
          </p:nvPr>
        </p:nvSpPr>
        <p:spPr>
          <a:xfrm>
            <a:off x="1211243" y="674596"/>
            <a:ext cx="7983557" cy="516224"/>
          </a:xfrm>
          <a:noFill/>
        </p:spPr>
        <p:txBody>
          <a:bodyPr/>
          <a:lstStyle/>
          <a:p>
            <a:r>
              <a:rPr lang="sv-SE" dirty="0"/>
              <a:t>AKTÖRSGEMENSAM HANTERING FRÅN HÄNDELSE TILL ÅTGÄRD</a:t>
            </a:r>
          </a:p>
        </p:txBody>
      </p:sp>
      <p:grpSp>
        <p:nvGrpSpPr>
          <p:cNvPr id="5" name="Grupp 4">
            <a:extLst>
              <a:ext uri="{FF2B5EF4-FFF2-40B4-BE49-F238E27FC236}">
                <a16:creationId xmlns:a16="http://schemas.microsoft.com/office/drawing/2014/main" id="{D499DC83-F438-806D-6433-5110089F090C}"/>
              </a:ext>
              <a:ext uri="{C183D7F6-B498-43B3-948B-1728B52AA6E4}">
                <adec:decorative xmlns:adec="http://schemas.microsoft.com/office/drawing/2017/decorative" xmlns="" val="1"/>
              </a:ext>
            </a:extLst>
          </p:cNvPr>
          <p:cNvGrpSpPr/>
          <p:nvPr/>
        </p:nvGrpSpPr>
        <p:grpSpPr>
          <a:xfrm>
            <a:off x="1430225" y="2035292"/>
            <a:ext cx="8720943" cy="2786521"/>
            <a:chOff x="1386682" y="2035292"/>
            <a:chExt cx="8720943" cy="2786521"/>
          </a:xfrm>
        </p:grpSpPr>
        <p:cxnSp>
          <p:nvCxnSpPr>
            <p:cNvPr id="83" name="Rak pil 82">
              <a:extLst>
                <a:ext uri="{FF2B5EF4-FFF2-40B4-BE49-F238E27FC236}">
                  <a16:creationId xmlns:a16="http://schemas.microsoft.com/office/drawing/2014/main" id="{31B878EB-3E38-2D11-0BA5-427DABA52AAE}"/>
                </a:ext>
                <a:ext uri="{C183D7F6-B498-43B3-948B-1728B52AA6E4}">
                  <adec:decorative xmlns:adec="http://schemas.microsoft.com/office/drawing/2017/decorative" xmlns="" val="1"/>
                </a:ext>
              </a:extLst>
            </p:cNvPr>
            <p:cNvCxnSpPr>
              <a:cxnSpLocks/>
            </p:cNvCxnSpPr>
            <p:nvPr/>
          </p:nvCxnSpPr>
          <p:spPr>
            <a:xfrm>
              <a:off x="8919528" y="3275824"/>
              <a:ext cx="119046" cy="183453"/>
            </a:xfrm>
            <a:prstGeom prst="straightConnector1">
              <a:avLst/>
            </a:prstGeom>
            <a:ln w="44450">
              <a:solidFill>
                <a:srgbClr val="822757"/>
              </a:solidFill>
              <a:tailEnd type="arrow"/>
            </a:ln>
          </p:spPr>
          <p:style>
            <a:lnRef idx="1">
              <a:schemeClr val="accent1"/>
            </a:lnRef>
            <a:fillRef idx="0">
              <a:schemeClr val="accent1"/>
            </a:fillRef>
            <a:effectRef idx="0">
              <a:schemeClr val="accent1"/>
            </a:effectRef>
            <a:fontRef idx="minor">
              <a:schemeClr val="tx1"/>
            </a:fontRef>
          </p:style>
        </p:cxnSp>
        <p:sp>
          <p:nvSpPr>
            <p:cNvPr id="4" name="Frihandsfigur 3">
              <a:extLst>
                <a:ext uri="{FF2B5EF4-FFF2-40B4-BE49-F238E27FC236}">
                  <a16:creationId xmlns:a16="http://schemas.microsoft.com/office/drawing/2014/main" id="{9184FACE-BB40-7BBF-8422-CD3CBFFF5172}"/>
                </a:ext>
                <a:ext uri="{C183D7F6-B498-43B3-948B-1728B52AA6E4}">
                  <adec:decorative xmlns:adec="http://schemas.microsoft.com/office/drawing/2017/decorative" xmlns="" val="1"/>
                </a:ext>
              </a:extLst>
            </p:cNvPr>
            <p:cNvSpPr/>
            <p:nvPr/>
          </p:nvSpPr>
          <p:spPr>
            <a:xfrm>
              <a:off x="1409105" y="2060151"/>
              <a:ext cx="8642848" cy="2713213"/>
            </a:xfrm>
            <a:custGeom>
              <a:avLst/>
              <a:gdLst>
                <a:gd name="connsiteX0" fmla="*/ 0 w 9440561"/>
                <a:gd name="connsiteY0" fmla="*/ 2106386 h 2963636"/>
                <a:gd name="connsiteX1" fmla="*/ 8164 w 9440561"/>
                <a:gd name="connsiteY1" fmla="*/ 2212522 h 2963636"/>
                <a:gd name="connsiteX2" fmla="*/ 16328 w 9440561"/>
                <a:gd name="connsiteY2" fmla="*/ 2351314 h 2963636"/>
                <a:gd name="connsiteX3" fmla="*/ 24493 w 9440561"/>
                <a:gd name="connsiteY3" fmla="*/ 2449286 h 2963636"/>
                <a:gd name="connsiteX4" fmla="*/ 40821 w 9440561"/>
                <a:gd name="connsiteY4" fmla="*/ 2522764 h 2963636"/>
                <a:gd name="connsiteX5" fmla="*/ 57150 w 9440561"/>
                <a:gd name="connsiteY5" fmla="*/ 2547257 h 2963636"/>
                <a:gd name="connsiteX6" fmla="*/ 89807 w 9440561"/>
                <a:gd name="connsiteY6" fmla="*/ 2596243 h 2963636"/>
                <a:gd name="connsiteX7" fmla="*/ 106135 w 9440561"/>
                <a:gd name="connsiteY7" fmla="*/ 2620736 h 2963636"/>
                <a:gd name="connsiteX8" fmla="*/ 155121 w 9440561"/>
                <a:gd name="connsiteY8" fmla="*/ 2653393 h 2963636"/>
                <a:gd name="connsiteX9" fmla="*/ 179614 w 9440561"/>
                <a:gd name="connsiteY9" fmla="*/ 2669722 h 2963636"/>
                <a:gd name="connsiteX10" fmla="*/ 253093 w 9440561"/>
                <a:gd name="connsiteY10" fmla="*/ 2726872 h 2963636"/>
                <a:gd name="connsiteX11" fmla="*/ 310243 w 9440561"/>
                <a:gd name="connsiteY11" fmla="*/ 2759529 h 2963636"/>
                <a:gd name="connsiteX12" fmla="*/ 351064 w 9440561"/>
                <a:gd name="connsiteY12" fmla="*/ 2775857 h 2963636"/>
                <a:gd name="connsiteX13" fmla="*/ 375557 w 9440561"/>
                <a:gd name="connsiteY13" fmla="*/ 2784022 h 2963636"/>
                <a:gd name="connsiteX14" fmla="*/ 408214 w 9440561"/>
                <a:gd name="connsiteY14" fmla="*/ 2800350 h 2963636"/>
                <a:gd name="connsiteX15" fmla="*/ 498021 w 9440561"/>
                <a:gd name="connsiteY15" fmla="*/ 2824843 h 2963636"/>
                <a:gd name="connsiteX16" fmla="*/ 538843 w 9440561"/>
                <a:gd name="connsiteY16" fmla="*/ 2833007 h 2963636"/>
                <a:gd name="connsiteX17" fmla="*/ 718457 w 9440561"/>
                <a:gd name="connsiteY17" fmla="*/ 2857500 h 2963636"/>
                <a:gd name="connsiteX18" fmla="*/ 808264 w 9440561"/>
                <a:gd name="connsiteY18" fmla="*/ 2865664 h 2963636"/>
                <a:gd name="connsiteX19" fmla="*/ 873578 w 9440561"/>
                <a:gd name="connsiteY19" fmla="*/ 2873829 h 2963636"/>
                <a:gd name="connsiteX20" fmla="*/ 979714 w 9440561"/>
                <a:gd name="connsiteY20" fmla="*/ 2881993 h 2963636"/>
                <a:gd name="connsiteX21" fmla="*/ 1216478 w 9440561"/>
                <a:gd name="connsiteY21" fmla="*/ 2898322 h 2963636"/>
                <a:gd name="connsiteX22" fmla="*/ 1567543 w 9440561"/>
                <a:gd name="connsiteY22" fmla="*/ 2906486 h 2963636"/>
                <a:gd name="connsiteX23" fmla="*/ 1804307 w 9440561"/>
                <a:gd name="connsiteY23" fmla="*/ 2890157 h 2963636"/>
                <a:gd name="connsiteX24" fmla="*/ 1853293 w 9440561"/>
                <a:gd name="connsiteY24" fmla="*/ 2881993 h 2963636"/>
                <a:gd name="connsiteX25" fmla="*/ 1910443 w 9440561"/>
                <a:gd name="connsiteY25" fmla="*/ 2857500 h 2963636"/>
                <a:gd name="connsiteX26" fmla="*/ 2000250 w 9440561"/>
                <a:gd name="connsiteY26" fmla="*/ 2833007 h 2963636"/>
                <a:gd name="connsiteX27" fmla="*/ 2041071 w 9440561"/>
                <a:gd name="connsiteY27" fmla="*/ 2816679 h 2963636"/>
                <a:gd name="connsiteX28" fmla="*/ 2090057 w 9440561"/>
                <a:gd name="connsiteY28" fmla="*/ 2808514 h 2963636"/>
                <a:gd name="connsiteX29" fmla="*/ 2147207 w 9440561"/>
                <a:gd name="connsiteY29" fmla="*/ 2792186 h 2963636"/>
                <a:gd name="connsiteX30" fmla="*/ 2220685 w 9440561"/>
                <a:gd name="connsiteY30" fmla="*/ 2775857 h 2963636"/>
                <a:gd name="connsiteX31" fmla="*/ 2245178 w 9440561"/>
                <a:gd name="connsiteY31" fmla="*/ 2767693 h 2963636"/>
                <a:gd name="connsiteX32" fmla="*/ 2326821 w 9440561"/>
                <a:gd name="connsiteY32" fmla="*/ 2743200 h 2963636"/>
                <a:gd name="connsiteX33" fmla="*/ 2359478 w 9440561"/>
                <a:gd name="connsiteY33" fmla="*/ 2726872 h 2963636"/>
                <a:gd name="connsiteX34" fmla="*/ 2383971 w 9440561"/>
                <a:gd name="connsiteY34" fmla="*/ 2710543 h 2963636"/>
                <a:gd name="connsiteX35" fmla="*/ 2441121 w 9440561"/>
                <a:gd name="connsiteY35" fmla="*/ 2686050 h 2963636"/>
                <a:gd name="connsiteX36" fmla="*/ 2465614 w 9440561"/>
                <a:gd name="connsiteY36" fmla="*/ 2669722 h 2963636"/>
                <a:gd name="connsiteX37" fmla="*/ 2498271 w 9440561"/>
                <a:gd name="connsiteY37" fmla="*/ 2661557 h 2963636"/>
                <a:gd name="connsiteX38" fmla="*/ 2522764 w 9440561"/>
                <a:gd name="connsiteY38" fmla="*/ 2653393 h 2963636"/>
                <a:gd name="connsiteX39" fmla="*/ 2596243 w 9440561"/>
                <a:gd name="connsiteY39" fmla="*/ 2612572 h 2963636"/>
                <a:gd name="connsiteX40" fmla="*/ 2653393 w 9440561"/>
                <a:gd name="connsiteY40" fmla="*/ 2579914 h 2963636"/>
                <a:gd name="connsiteX41" fmla="*/ 2702378 w 9440561"/>
                <a:gd name="connsiteY41" fmla="*/ 2563586 h 2963636"/>
                <a:gd name="connsiteX42" fmla="*/ 2726871 w 9440561"/>
                <a:gd name="connsiteY42" fmla="*/ 2555422 h 2963636"/>
                <a:gd name="connsiteX43" fmla="*/ 2784021 w 9440561"/>
                <a:gd name="connsiteY43" fmla="*/ 2539093 h 2963636"/>
                <a:gd name="connsiteX44" fmla="*/ 2816678 w 9440561"/>
                <a:gd name="connsiteY44" fmla="*/ 2522764 h 2963636"/>
                <a:gd name="connsiteX45" fmla="*/ 2841171 w 9440561"/>
                <a:gd name="connsiteY45" fmla="*/ 2514600 h 2963636"/>
                <a:gd name="connsiteX46" fmla="*/ 2914650 w 9440561"/>
                <a:gd name="connsiteY46" fmla="*/ 2473779 h 2963636"/>
                <a:gd name="connsiteX47" fmla="*/ 2971800 w 9440561"/>
                <a:gd name="connsiteY47" fmla="*/ 2432957 h 2963636"/>
                <a:gd name="connsiteX48" fmla="*/ 2996293 w 9440561"/>
                <a:gd name="connsiteY48" fmla="*/ 2408464 h 2963636"/>
                <a:gd name="connsiteX49" fmla="*/ 3028950 w 9440561"/>
                <a:gd name="connsiteY49" fmla="*/ 2392136 h 2963636"/>
                <a:gd name="connsiteX50" fmla="*/ 3053443 w 9440561"/>
                <a:gd name="connsiteY50" fmla="*/ 2367643 h 2963636"/>
                <a:gd name="connsiteX51" fmla="*/ 3102428 w 9440561"/>
                <a:gd name="connsiteY51" fmla="*/ 2334986 h 2963636"/>
                <a:gd name="connsiteX52" fmla="*/ 3151414 w 9440561"/>
                <a:gd name="connsiteY52" fmla="*/ 2286000 h 2963636"/>
                <a:gd name="connsiteX53" fmla="*/ 3192235 w 9440561"/>
                <a:gd name="connsiteY53" fmla="*/ 2228850 h 2963636"/>
                <a:gd name="connsiteX54" fmla="*/ 3233057 w 9440561"/>
                <a:gd name="connsiteY54" fmla="*/ 2163536 h 2963636"/>
                <a:gd name="connsiteX55" fmla="*/ 3257550 w 9440561"/>
                <a:gd name="connsiteY55" fmla="*/ 2081893 h 2963636"/>
                <a:gd name="connsiteX56" fmla="*/ 3265714 w 9440561"/>
                <a:gd name="connsiteY56" fmla="*/ 2057400 h 2963636"/>
                <a:gd name="connsiteX57" fmla="*/ 3273878 w 9440561"/>
                <a:gd name="connsiteY57" fmla="*/ 2016579 h 2963636"/>
                <a:gd name="connsiteX58" fmla="*/ 3257550 w 9440561"/>
                <a:gd name="connsiteY58" fmla="*/ 1845129 h 2963636"/>
                <a:gd name="connsiteX59" fmla="*/ 3216728 w 9440561"/>
                <a:gd name="connsiteY59" fmla="*/ 1755322 h 2963636"/>
                <a:gd name="connsiteX60" fmla="*/ 3192235 w 9440561"/>
                <a:gd name="connsiteY60" fmla="*/ 1698172 h 2963636"/>
                <a:gd name="connsiteX61" fmla="*/ 3135085 w 9440561"/>
                <a:gd name="connsiteY61" fmla="*/ 1608364 h 2963636"/>
                <a:gd name="connsiteX62" fmla="*/ 3020785 w 9440561"/>
                <a:gd name="connsiteY62" fmla="*/ 1510393 h 2963636"/>
                <a:gd name="connsiteX63" fmla="*/ 2947307 w 9440561"/>
                <a:gd name="connsiteY63" fmla="*/ 1404257 h 2963636"/>
                <a:gd name="connsiteX64" fmla="*/ 2914650 w 9440561"/>
                <a:gd name="connsiteY64" fmla="*/ 1338943 h 2963636"/>
                <a:gd name="connsiteX65" fmla="*/ 2898321 w 9440561"/>
                <a:gd name="connsiteY65" fmla="*/ 1273629 h 2963636"/>
                <a:gd name="connsiteX66" fmla="*/ 2890157 w 9440561"/>
                <a:gd name="connsiteY66" fmla="*/ 1240972 h 2963636"/>
                <a:gd name="connsiteX67" fmla="*/ 2898321 w 9440561"/>
                <a:gd name="connsiteY67" fmla="*/ 1167493 h 2963636"/>
                <a:gd name="connsiteX68" fmla="*/ 2906485 w 9440561"/>
                <a:gd name="connsiteY68" fmla="*/ 1126672 h 2963636"/>
                <a:gd name="connsiteX69" fmla="*/ 2930978 w 9440561"/>
                <a:gd name="connsiteY69" fmla="*/ 1102179 h 2963636"/>
                <a:gd name="connsiteX70" fmla="*/ 2996293 w 9440561"/>
                <a:gd name="connsiteY70" fmla="*/ 1077686 h 2963636"/>
                <a:gd name="connsiteX71" fmla="*/ 3094264 w 9440561"/>
                <a:gd name="connsiteY71" fmla="*/ 1045029 h 2963636"/>
                <a:gd name="connsiteX72" fmla="*/ 3126921 w 9440561"/>
                <a:gd name="connsiteY72" fmla="*/ 1036864 h 2963636"/>
                <a:gd name="connsiteX73" fmla="*/ 3208564 w 9440561"/>
                <a:gd name="connsiteY73" fmla="*/ 1020536 h 2963636"/>
                <a:gd name="connsiteX74" fmla="*/ 3233057 w 9440561"/>
                <a:gd name="connsiteY74" fmla="*/ 1012372 h 2963636"/>
                <a:gd name="connsiteX75" fmla="*/ 3322864 w 9440561"/>
                <a:gd name="connsiteY75" fmla="*/ 1004207 h 2963636"/>
                <a:gd name="connsiteX76" fmla="*/ 3437164 w 9440561"/>
                <a:gd name="connsiteY76" fmla="*/ 1012372 h 2963636"/>
                <a:gd name="connsiteX77" fmla="*/ 3526971 w 9440561"/>
                <a:gd name="connsiteY77" fmla="*/ 1028700 h 2963636"/>
                <a:gd name="connsiteX78" fmla="*/ 3616778 w 9440561"/>
                <a:gd name="connsiteY78" fmla="*/ 1053193 h 2963636"/>
                <a:gd name="connsiteX79" fmla="*/ 3682093 w 9440561"/>
                <a:gd name="connsiteY79" fmla="*/ 1085850 h 2963636"/>
                <a:gd name="connsiteX80" fmla="*/ 3731078 w 9440561"/>
                <a:gd name="connsiteY80" fmla="*/ 1110343 h 2963636"/>
                <a:gd name="connsiteX81" fmla="*/ 3755571 w 9440561"/>
                <a:gd name="connsiteY81" fmla="*/ 1126672 h 2963636"/>
                <a:gd name="connsiteX82" fmla="*/ 3788228 w 9440561"/>
                <a:gd name="connsiteY82" fmla="*/ 1134836 h 2963636"/>
                <a:gd name="connsiteX83" fmla="*/ 3812721 w 9440561"/>
                <a:gd name="connsiteY83" fmla="*/ 1143000 h 2963636"/>
                <a:gd name="connsiteX84" fmla="*/ 3869871 w 9440561"/>
                <a:gd name="connsiteY84" fmla="*/ 1183822 h 2963636"/>
                <a:gd name="connsiteX85" fmla="*/ 3910693 w 9440561"/>
                <a:gd name="connsiteY85" fmla="*/ 1232807 h 2963636"/>
                <a:gd name="connsiteX86" fmla="*/ 3959678 w 9440561"/>
                <a:gd name="connsiteY86" fmla="*/ 1265464 h 2963636"/>
                <a:gd name="connsiteX87" fmla="*/ 3984171 w 9440561"/>
                <a:gd name="connsiteY87" fmla="*/ 1289957 h 2963636"/>
                <a:gd name="connsiteX88" fmla="*/ 4016828 w 9440561"/>
                <a:gd name="connsiteY88" fmla="*/ 1338943 h 2963636"/>
                <a:gd name="connsiteX89" fmla="*/ 4008664 w 9440561"/>
                <a:gd name="connsiteY89" fmla="*/ 1477736 h 2963636"/>
                <a:gd name="connsiteX90" fmla="*/ 3992335 w 9440561"/>
                <a:gd name="connsiteY90" fmla="*/ 1673679 h 2963636"/>
                <a:gd name="connsiteX91" fmla="*/ 3984171 w 9440561"/>
                <a:gd name="connsiteY91" fmla="*/ 1722664 h 2963636"/>
                <a:gd name="connsiteX92" fmla="*/ 3976007 w 9440561"/>
                <a:gd name="connsiteY92" fmla="*/ 1763486 h 2963636"/>
                <a:gd name="connsiteX93" fmla="*/ 3959678 w 9440561"/>
                <a:gd name="connsiteY93" fmla="*/ 1918607 h 2963636"/>
                <a:gd name="connsiteX94" fmla="*/ 3927021 w 9440561"/>
                <a:gd name="connsiteY94" fmla="*/ 2024743 h 2963636"/>
                <a:gd name="connsiteX95" fmla="*/ 3902528 w 9440561"/>
                <a:gd name="connsiteY95" fmla="*/ 2106386 h 2963636"/>
                <a:gd name="connsiteX96" fmla="*/ 3894364 w 9440561"/>
                <a:gd name="connsiteY96" fmla="*/ 2130879 h 2963636"/>
                <a:gd name="connsiteX97" fmla="*/ 3878035 w 9440561"/>
                <a:gd name="connsiteY97" fmla="*/ 2196193 h 2963636"/>
                <a:gd name="connsiteX98" fmla="*/ 3869871 w 9440561"/>
                <a:gd name="connsiteY98" fmla="*/ 2228850 h 2963636"/>
                <a:gd name="connsiteX99" fmla="*/ 3878035 w 9440561"/>
                <a:gd name="connsiteY99" fmla="*/ 2359479 h 2963636"/>
                <a:gd name="connsiteX100" fmla="*/ 3927021 w 9440561"/>
                <a:gd name="connsiteY100" fmla="*/ 2522764 h 2963636"/>
                <a:gd name="connsiteX101" fmla="*/ 3943350 w 9440561"/>
                <a:gd name="connsiteY101" fmla="*/ 2555422 h 2963636"/>
                <a:gd name="connsiteX102" fmla="*/ 3959678 w 9440561"/>
                <a:gd name="connsiteY102" fmla="*/ 2579914 h 2963636"/>
                <a:gd name="connsiteX103" fmla="*/ 4024993 w 9440561"/>
                <a:gd name="connsiteY103" fmla="*/ 2653393 h 2963636"/>
                <a:gd name="connsiteX104" fmla="*/ 4049485 w 9440561"/>
                <a:gd name="connsiteY104" fmla="*/ 2669722 h 2963636"/>
                <a:gd name="connsiteX105" fmla="*/ 4106635 w 9440561"/>
                <a:gd name="connsiteY105" fmla="*/ 2710543 h 2963636"/>
                <a:gd name="connsiteX106" fmla="*/ 4188278 w 9440561"/>
                <a:gd name="connsiteY106" fmla="*/ 2759529 h 2963636"/>
                <a:gd name="connsiteX107" fmla="*/ 4229100 w 9440561"/>
                <a:gd name="connsiteY107" fmla="*/ 2784022 h 2963636"/>
                <a:gd name="connsiteX108" fmla="*/ 4261757 w 9440561"/>
                <a:gd name="connsiteY108" fmla="*/ 2808514 h 2963636"/>
                <a:gd name="connsiteX109" fmla="*/ 4286250 w 9440561"/>
                <a:gd name="connsiteY109" fmla="*/ 2816679 h 2963636"/>
                <a:gd name="connsiteX110" fmla="*/ 4327071 w 9440561"/>
                <a:gd name="connsiteY110" fmla="*/ 2833007 h 2963636"/>
                <a:gd name="connsiteX111" fmla="*/ 4376057 w 9440561"/>
                <a:gd name="connsiteY111" fmla="*/ 2849336 h 2963636"/>
                <a:gd name="connsiteX112" fmla="*/ 4433207 w 9440561"/>
                <a:gd name="connsiteY112" fmla="*/ 2873829 h 2963636"/>
                <a:gd name="connsiteX113" fmla="*/ 4539343 w 9440561"/>
                <a:gd name="connsiteY113" fmla="*/ 2906486 h 2963636"/>
                <a:gd name="connsiteX114" fmla="*/ 4572000 w 9440561"/>
                <a:gd name="connsiteY114" fmla="*/ 2914650 h 2963636"/>
                <a:gd name="connsiteX115" fmla="*/ 4604657 w 9440561"/>
                <a:gd name="connsiteY115" fmla="*/ 2922814 h 2963636"/>
                <a:gd name="connsiteX116" fmla="*/ 4776107 w 9440561"/>
                <a:gd name="connsiteY116" fmla="*/ 2930979 h 2963636"/>
                <a:gd name="connsiteX117" fmla="*/ 5282293 w 9440561"/>
                <a:gd name="connsiteY117" fmla="*/ 2939143 h 2963636"/>
                <a:gd name="connsiteX118" fmla="*/ 5625193 w 9440561"/>
                <a:gd name="connsiteY118" fmla="*/ 2955472 h 2963636"/>
                <a:gd name="connsiteX119" fmla="*/ 5723164 w 9440561"/>
                <a:gd name="connsiteY119" fmla="*/ 2963636 h 2963636"/>
                <a:gd name="connsiteX120" fmla="*/ 5984421 w 9440561"/>
                <a:gd name="connsiteY120" fmla="*/ 2955472 h 2963636"/>
                <a:gd name="connsiteX121" fmla="*/ 6049735 w 9440561"/>
                <a:gd name="connsiteY121" fmla="*/ 2947307 h 2963636"/>
                <a:gd name="connsiteX122" fmla="*/ 6180364 w 9440561"/>
                <a:gd name="connsiteY122" fmla="*/ 2939143 h 2963636"/>
                <a:gd name="connsiteX123" fmla="*/ 6294664 w 9440561"/>
                <a:gd name="connsiteY123" fmla="*/ 2930979 h 2963636"/>
                <a:gd name="connsiteX124" fmla="*/ 6392635 w 9440561"/>
                <a:gd name="connsiteY124" fmla="*/ 2906486 h 2963636"/>
                <a:gd name="connsiteX125" fmla="*/ 6457950 w 9440561"/>
                <a:gd name="connsiteY125" fmla="*/ 2873829 h 2963636"/>
                <a:gd name="connsiteX126" fmla="*/ 6515100 w 9440561"/>
                <a:gd name="connsiteY126" fmla="*/ 2824843 h 2963636"/>
                <a:gd name="connsiteX127" fmla="*/ 6580414 w 9440561"/>
                <a:gd name="connsiteY127" fmla="*/ 2784022 h 2963636"/>
                <a:gd name="connsiteX128" fmla="*/ 6604907 w 9440561"/>
                <a:gd name="connsiteY128" fmla="*/ 2767693 h 2963636"/>
                <a:gd name="connsiteX129" fmla="*/ 6662057 w 9440561"/>
                <a:gd name="connsiteY129" fmla="*/ 2751364 h 2963636"/>
                <a:gd name="connsiteX130" fmla="*/ 6711043 w 9440561"/>
                <a:gd name="connsiteY130" fmla="*/ 2735036 h 2963636"/>
                <a:gd name="connsiteX131" fmla="*/ 6776357 w 9440561"/>
                <a:gd name="connsiteY131" fmla="*/ 2718707 h 2963636"/>
                <a:gd name="connsiteX132" fmla="*/ 6825343 w 9440561"/>
                <a:gd name="connsiteY132" fmla="*/ 2702379 h 2963636"/>
                <a:gd name="connsiteX133" fmla="*/ 6874328 w 9440561"/>
                <a:gd name="connsiteY133" fmla="*/ 2669722 h 2963636"/>
                <a:gd name="connsiteX134" fmla="*/ 6931478 w 9440561"/>
                <a:gd name="connsiteY134" fmla="*/ 2612572 h 2963636"/>
                <a:gd name="connsiteX135" fmla="*/ 6964135 w 9440561"/>
                <a:gd name="connsiteY135" fmla="*/ 2579914 h 2963636"/>
                <a:gd name="connsiteX136" fmla="*/ 7004957 w 9440561"/>
                <a:gd name="connsiteY136" fmla="*/ 2547257 h 2963636"/>
                <a:gd name="connsiteX137" fmla="*/ 7053943 w 9440561"/>
                <a:gd name="connsiteY137" fmla="*/ 2498272 h 2963636"/>
                <a:gd name="connsiteX138" fmla="*/ 7078435 w 9440561"/>
                <a:gd name="connsiteY138" fmla="*/ 2473779 h 2963636"/>
                <a:gd name="connsiteX139" fmla="*/ 7135585 w 9440561"/>
                <a:gd name="connsiteY139" fmla="*/ 2449286 h 2963636"/>
                <a:gd name="connsiteX140" fmla="*/ 7176407 w 9440561"/>
                <a:gd name="connsiteY140" fmla="*/ 2400300 h 2963636"/>
                <a:gd name="connsiteX141" fmla="*/ 7184571 w 9440561"/>
                <a:gd name="connsiteY141" fmla="*/ 2375807 h 2963636"/>
                <a:gd name="connsiteX142" fmla="*/ 7217228 w 9440561"/>
                <a:gd name="connsiteY142" fmla="*/ 2294164 h 2963636"/>
                <a:gd name="connsiteX143" fmla="*/ 7209064 w 9440561"/>
                <a:gd name="connsiteY143" fmla="*/ 2041072 h 2963636"/>
                <a:gd name="connsiteX144" fmla="*/ 7192735 w 9440561"/>
                <a:gd name="connsiteY144" fmla="*/ 1861457 h 2963636"/>
                <a:gd name="connsiteX145" fmla="*/ 7184571 w 9440561"/>
                <a:gd name="connsiteY145" fmla="*/ 1828800 h 2963636"/>
                <a:gd name="connsiteX146" fmla="*/ 7168243 w 9440561"/>
                <a:gd name="connsiteY146" fmla="*/ 1804307 h 2963636"/>
                <a:gd name="connsiteX147" fmla="*/ 7151914 w 9440561"/>
                <a:gd name="connsiteY147" fmla="*/ 1755322 h 2963636"/>
                <a:gd name="connsiteX148" fmla="*/ 7119257 w 9440561"/>
                <a:gd name="connsiteY148" fmla="*/ 1698172 h 2963636"/>
                <a:gd name="connsiteX149" fmla="*/ 7094764 w 9440561"/>
                <a:gd name="connsiteY149" fmla="*/ 1632857 h 2963636"/>
                <a:gd name="connsiteX150" fmla="*/ 7078435 w 9440561"/>
                <a:gd name="connsiteY150" fmla="*/ 1592036 h 2963636"/>
                <a:gd name="connsiteX151" fmla="*/ 7045778 w 9440561"/>
                <a:gd name="connsiteY151" fmla="*/ 1543050 h 2963636"/>
                <a:gd name="connsiteX152" fmla="*/ 7029450 w 9440561"/>
                <a:gd name="connsiteY152" fmla="*/ 1518557 h 2963636"/>
                <a:gd name="connsiteX153" fmla="*/ 6988628 w 9440561"/>
                <a:gd name="connsiteY153" fmla="*/ 1428750 h 2963636"/>
                <a:gd name="connsiteX154" fmla="*/ 6947807 w 9440561"/>
                <a:gd name="connsiteY154" fmla="*/ 1363436 h 2963636"/>
                <a:gd name="connsiteX155" fmla="*/ 6915150 w 9440561"/>
                <a:gd name="connsiteY155" fmla="*/ 1298122 h 2963636"/>
                <a:gd name="connsiteX156" fmla="*/ 6898821 w 9440561"/>
                <a:gd name="connsiteY156" fmla="*/ 1232807 h 2963636"/>
                <a:gd name="connsiteX157" fmla="*/ 6915150 w 9440561"/>
                <a:gd name="connsiteY157" fmla="*/ 1110343 h 2963636"/>
                <a:gd name="connsiteX158" fmla="*/ 6931478 w 9440561"/>
                <a:gd name="connsiteY158" fmla="*/ 1077686 h 2963636"/>
                <a:gd name="connsiteX159" fmla="*/ 6939643 w 9440561"/>
                <a:gd name="connsiteY159" fmla="*/ 1045029 h 2963636"/>
                <a:gd name="connsiteX160" fmla="*/ 6988628 w 9440561"/>
                <a:gd name="connsiteY160" fmla="*/ 1004207 h 2963636"/>
                <a:gd name="connsiteX161" fmla="*/ 7070271 w 9440561"/>
                <a:gd name="connsiteY161" fmla="*/ 971550 h 2963636"/>
                <a:gd name="connsiteX162" fmla="*/ 7176407 w 9440561"/>
                <a:gd name="connsiteY162" fmla="*/ 947057 h 2963636"/>
                <a:gd name="connsiteX163" fmla="*/ 7478485 w 9440561"/>
                <a:gd name="connsiteY163" fmla="*/ 955222 h 2963636"/>
                <a:gd name="connsiteX164" fmla="*/ 7584621 w 9440561"/>
                <a:gd name="connsiteY164" fmla="*/ 979714 h 2963636"/>
                <a:gd name="connsiteX165" fmla="*/ 7617278 w 9440561"/>
                <a:gd name="connsiteY165" fmla="*/ 987879 h 2963636"/>
                <a:gd name="connsiteX166" fmla="*/ 7641771 w 9440561"/>
                <a:gd name="connsiteY166" fmla="*/ 1004207 h 2963636"/>
                <a:gd name="connsiteX167" fmla="*/ 7690757 w 9440561"/>
                <a:gd name="connsiteY167" fmla="*/ 1020536 h 2963636"/>
                <a:gd name="connsiteX168" fmla="*/ 7715250 w 9440561"/>
                <a:gd name="connsiteY168" fmla="*/ 1036864 h 2963636"/>
                <a:gd name="connsiteX169" fmla="*/ 7739743 w 9440561"/>
                <a:gd name="connsiteY169" fmla="*/ 1045029 h 2963636"/>
                <a:gd name="connsiteX170" fmla="*/ 7772400 w 9440561"/>
                <a:gd name="connsiteY170" fmla="*/ 1061357 h 2963636"/>
                <a:gd name="connsiteX171" fmla="*/ 7821385 w 9440561"/>
                <a:gd name="connsiteY171" fmla="*/ 1085850 h 2963636"/>
                <a:gd name="connsiteX172" fmla="*/ 7903028 w 9440561"/>
                <a:gd name="connsiteY172" fmla="*/ 1134836 h 2963636"/>
                <a:gd name="connsiteX173" fmla="*/ 7984671 w 9440561"/>
                <a:gd name="connsiteY173" fmla="*/ 1167493 h 2963636"/>
                <a:gd name="connsiteX174" fmla="*/ 8041821 w 9440561"/>
                <a:gd name="connsiteY174" fmla="*/ 1200150 h 2963636"/>
                <a:gd name="connsiteX175" fmla="*/ 8115300 w 9440561"/>
                <a:gd name="connsiteY175" fmla="*/ 1281793 h 2963636"/>
                <a:gd name="connsiteX176" fmla="*/ 8172450 w 9440561"/>
                <a:gd name="connsiteY176" fmla="*/ 1347107 h 2963636"/>
                <a:gd name="connsiteX177" fmla="*/ 8188778 w 9440561"/>
                <a:gd name="connsiteY177" fmla="*/ 1371600 h 2963636"/>
                <a:gd name="connsiteX178" fmla="*/ 8237764 w 9440561"/>
                <a:gd name="connsiteY178" fmla="*/ 1436914 h 2963636"/>
                <a:gd name="connsiteX179" fmla="*/ 8262257 w 9440561"/>
                <a:gd name="connsiteY179" fmla="*/ 1469572 h 2963636"/>
                <a:gd name="connsiteX180" fmla="*/ 8303078 w 9440561"/>
                <a:gd name="connsiteY180" fmla="*/ 1518557 h 2963636"/>
                <a:gd name="connsiteX181" fmla="*/ 8335735 w 9440561"/>
                <a:gd name="connsiteY181" fmla="*/ 1551214 h 2963636"/>
                <a:gd name="connsiteX182" fmla="*/ 8360228 w 9440561"/>
                <a:gd name="connsiteY182" fmla="*/ 1583872 h 2963636"/>
                <a:gd name="connsiteX183" fmla="*/ 8376557 w 9440561"/>
                <a:gd name="connsiteY183" fmla="*/ 1608364 h 2963636"/>
                <a:gd name="connsiteX184" fmla="*/ 8409214 w 9440561"/>
                <a:gd name="connsiteY184" fmla="*/ 1632857 h 2963636"/>
                <a:gd name="connsiteX185" fmla="*/ 8433707 w 9440561"/>
                <a:gd name="connsiteY185" fmla="*/ 1665514 h 2963636"/>
                <a:gd name="connsiteX186" fmla="*/ 8466364 w 9440561"/>
                <a:gd name="connsiteY186" fmla="*/ 1690007 h 2963636"/>
                <a:gd name="connsiteX187" fmla="*/ 8531678 w 9440561"/>
                <a:gd name="connsiteY187" fmla="*/ 1730829 h 2963636"/>
                <a:gd name="connsiteX188" fmla="*/ 8580664 w 9440561"/>
                <a:gd name="connsiteY188" fmla="*/ 1747157 h 2963636"/>
                <a:gd name="connsiteX189" fmla="*/ 8654143 w 9440561"/>
                <a:gd name="connsiteY189" fmla="*/ 1771650 h 2963636"/>
                <a:gd name="connsiteX190" fmla="*/ 8711293 w 9440561"/>
                <a:gd name="connsiteY190" fmla="*/ 1796143 h 2963636"/>
                <a:gd name="connsiteX191" fmla="*/ 8743950 w 9440561"/>
                <a:gd name="connsiteY191" fmla="*/ 1812472 h 2963636"/>
                <a:gd name="connsiteX192" fmla="*/ 8850085 w 9440561"/>
                <a:gd name="connsiteY192" fmla="*/ 1836964 h 2963636"/>
                <a:gd name="connsiteX193" fmla="*/ 8988878 w 9440561"/>
                <a:gd name="connsiteY193" fmla="*/ 1828800 h 2963636"/>
                <a:gd name="connsiteX194" fmla="*/ 9029700 w 9440561"/>
                <a:gd name="connsiteY194" fmla="*/ 1820636 h 2963636"/>
                <a:gd name="connsiteX195" fmla="*/ 9086850 w 9440561"/>
                <a:gd name="connsiteY195" fmla="*/ 1796143 h 2963636"/>
                <a:gd name="connsiteX196" fmla="*/ 9111343 w 9440561"/>
                <a:gd name="connsiteY196" fmla="*/ 1779814 h 2963636"/>
                <a:gd name="connsiteX197" fmla="*/ 9144000 w 9440561"/>
                <a:gd name="connsiteY197" fmla="*/ 1771650 h 2963636"/>
                <a:gd name="connsiteX198" fmla="*/ 9127671 w 9440561"/>
                <a:gd name="connsiteY198" fmla="*/ 1747157 h 2963636"/>
                <a:gd name="connsiteX199" fmla="*/ 9258300 w 9440561"/>
                <a:gd name="connsiteY199" fmla="*/ 1730829 h 2963636"/>
                <a:gd name="connsiteX200" fmla="*/ 9282793 w 9440561"/>
                <a:gd name="connsiteY200" fmla="*/ 1714500 h 2963636"/>
                <a:gd name="connsiteX201" fmla="*/ 9339943 w 9440561"/>
                <a:gd name="connsiteY201" fmla="*/ 1681843 h 2963636"/>
                <a:gd name="connsiteX202" fmla="*/ 9356271 w 9440561"/>
                <a:gd name="connsiteY202" fmla="*/ 1657350 h 2963636"/>
                <a:gd name="connsiteX203" fmla="*/ 9388928 w 9440561"/>
                <a:gd name="connsiteY203" fmla="*/ 1624693 h 2963636"/>
                <a:gd name="connsiteX204" fmla="*/ 9413421 w 9440561"/>
                <a:gd name="connsiteY204" fmla="*/ 1543050 h 2963636"/>
                <a:gd name="connsiteX205" fmla="*/ 9429750 w 9440561"/>
                <a:gd name="connsiteY205" fmla="*/ 1518557 h 2963636"/>
                <a:gd name="connsiteX206" fmla="*/ 9429750 w 9440561"/>
                <a:gd name="connsiteY206" fmla="*/ 1363436 h 2963636"/>
                <a:gd name="connsiteX207" fmla="*/ 9421585 w 9440561"/>
                <a:gd name="connsiteY207" fmla="*/ 1298122 h 2963636"/>
                <a:gd name="connsiteX208" fmla="*/ 9413421 w 9440561"/>
                <a:gd name="connsiteY208" fmla="*/ 1273629 h 2963636"/>
                <a:gd name="connsiteX209" fmla="*/ 9405257 w 9440561"/>
                <a:gd name="connsiteY209" fmla="*/ 1240972 h 2963636"/>
                <a:gd name="connsiteX210" fmla="*/ 9372600 w 9440561"/>
                <a:gd name="connsiteY210" fmla="*/ 1151164 h 2963636"/>
                <a:gd name="connsiteX211" fmla="*/ 9356271 w 9440561"/>
                <a:gd name="connsiteY211" fmla="*/ 1118507 h 2963636"/>
                <a:gd name="connsiteX212" fmla="*/ 9339943 w 9440561"/>
                <a:gd name="connsiteY212" fmla="*/ 1053193 h 2963636"/>
                <a:gd name="connsiteX213" fmla="*/ 9307285 w 9440561"/>
                <a:gd name="connsiteY213" fmla="*/ 987879 h 2963636"/>
                <a:gd name="connsiteX214" fmla="*/ 9299121 w 9440561"/>
                <a:gd name="connsiteY214" fmla="*/ 963386 h 2963636"/>
                <a:gd name="connsiteX215" fmla="*/ 9266464 w 9440561"/>
                <a:gd name="connsiteY215" fmla="*/ 889907 h 2963636"/>
                <a:gd name="connsiteX216" fmla="*/ 9233807 w 9440561"/>
                <a:gd name="connsiteY216" fmla="*/ 840922 h 2963636"/>
                <a:gd name="connsiteX217" fmla="*/ 9192985 w 9440561"/>
                <a:gd name="connsiteY217" fmla="*/ 783772 h 2963636"/>
                <a:gd name="connsiteX218" fmla="*/ 9176657 w 9440561"/>
                <a:gd name="connsiteY218" fmla="*/ 751114 h 2963636"/>
                <a:gd name="connsiteX219" fmla="*/ 9160328 w 9440561"/>
                <a:gd name="connsiteY219" fmla="*/ 726622 h 2963636"/>
                <a:gd name="connsiteX220" fmla="*/ 9103178 w 9440561"/>
                <a:gd name="connsiteY220" fmla="*/ 661307 h 2963636"/>
                <a:gd name="connsiteX221" fmla="*/ 9029700 w 9440561"/>
                <a:gd name="connsiteY221" fmla="*/ 612322 h 2963636"/>
                <a:gd name="connsiteX222" fmla="*/ 8997043 w 9440561"/>
                <a:gd name="connsiteY222" fmla="*/ 587829 h 2963636"/>
                <a:gd name="connsiteX223" fmla="*/ 8907235 w 9440561"/>
                <a:gd name="connsiteY223" fmla="*/ 538843 h 2963636"/>
                <a:gd name="connsiteX224" fmla="*/ 8882743 w 9440561"/>
                <a:gd name="connsiteY224" fmla="*/ 530679 h 2963636"/>
                <a:gd name="connsiteX225" fmla="*/ 8858250 w 9440561"/>
                <a:gd name="connsiteY225" fmla="*/ 514350 h 2963636"/>
                <a:gd name="connsiteX226" fmla="*/ 8817428 w 9440561"/>
                <a:gd name="connsiteY226" fmla="*/ 481693 h 2963636"/>
                <a:gd name="connsiteX227" fmla="*/ 8792935 w 9440561"/>
                <a:gd name="connsiteY227" fmla="*/ 473529 h 2963636"/>
                <a:gd name="connsiteX228" fmla="*/ 8727621 w 9440561"/>
                <a:gd name="connsiteY228" fmla="*/ 416379 h 2963636"/>
                <a:gd name="connsiteX229" fmla="*/ 8703128 w 9440561"/>
                <a:gd name="connsiteY229" fmla="*/ 400050 h 2963636"/>
                <a:gd name="connsiteX230" fmla="*/ 8670471 w 9440561"/>
                <a:gd name="connsiteY230" fmla="*/ 375557 h 2963636"/>
                <a:gd name="connsiteX231" fmla="*/ 8637814 w 9440561"/>
                <a:gd name="connsiteY231" fmla="*/ 359229 h 2963636"/>
                <a:gd name="connsiteX232" fmla="*/ 8596993 w 9440561"/>
                <a:gd name="connsiteY232" fmla="*/ 334736 h 2963636"/>
                <a:gd name="connsiteX233" fmla="*/ 8548007 w 9440561"/>
                <a:gd name="connsiteY233" fmla="*/ 318407 h 2963636"/>
                <a:gd name="connsiteX234" fmla="*/ 8499021 w 9440561"/>
                <a:gd name="connsiteY234" fmla="*/ 293914 h 2963636"/>
                <a:gd name="connsiteX235" fmla="*/ 8401050 w 9440561"/>
                <a:gd name="connsiteY235" fmla="*/ 261257 h 2963636"/>
                <a:gd name="connsiteX236" fmla="*/ 8360228 w 9440561"/>
                <a:gd name="connsiteY236" fmla="*/ 236764 h 2963636"/>
                <a:gd name="connsiteX237" fmla="*/ 8270421 w 9440561"/>
                <a:gd name="connsiteY237" fmla="*/ 212272 h 2963636"/>
                <a:gd name="connsiteX238" fmla="*/ 8147957 w 9440561"/>
                <a:gd name="connsiteY238" fmla="*/ 163286 h 2963636"/>
                <a:gd name="connsiteX239" fmla="*/ 8107135 w 9440561"/>
                <a:gd name="connsiteY239" fmla="*/ 146957 h 2963636"/>
                <a:gd name="connsiteX240" fmla="*/ 8009164 w 9440561"/>
                <a:gd name="connsiteY240" fmla="*/ 114300 h 2963636"/>
                <a:gd name="connsiteX241" fmla="*/ 7960178 w 9440561"/>
                <a:gd name="connsiteY241" fmla="*/ 97972 h 2963636"/>
                <a:gd name="connsiteX242" fmla="*/ 7878535 w 9440561"/>
                <a:gd name="connsiteY242" fmla="*/ 81643 h 2963636"/>
                <a:gd name="connsiteX243" fmla="*/ 7854043 w 9440561"/>
                <a:gd name="connsiteY243" fmla="*/ 73479 h 2963636"/>
                <a:gd name="connsiteX244" fmla="*/ 7796893 w 9440561"/>
                <a:gd name="connsiteY244" fmla="*/ 65314 h 2963636"/>
                <a:gd name="connsiteX245" fmla="*/ 7747907 w 9440561"/>
                <a:gd name="connsiteY245" fmla="*/ 57150 h 2963636"/>
                <a:gd name="connsiteX246" fmla="*/ 7674428 w 9440561"/>
                <a:gd name="connsiteY246" fmla="*/ 40822 h 2963636"/>
                <a:gd name="connsiteX247" fmla="*/ 7600950 w 9440561"/>
                <a:gd name="connsiteY247" fmla="*/ 32657 h 2963636"/>
                <a:gd name="connsiteX248" fmla="*/ 7527471 w 9440561"/>
                <a:gd name="connsiteY248" fmla="*/ 16329 h 2963636"/>
                <a:gd name="connsiteX249" fmla="*/ 7462157 w 9440561"/>
                <a:gd name="connsiteY249" fmla="*/ 8164 h 2963636"/>
                <a:gd name="connsiteX250" fmla="*/ 7307035 w 9440561"/>
                <a:gd name="connsiteY250" fmla="*/ 0 h 2963636"/>
                <a:gd name="connsiteX251" fmla="*/ 6711043 w 9440561"/>
                <a:gd name="connsiteY251" fmla="*/ 16329 h 2963636"/>
                <a:gd name="connsiteX252" fmla="*/ 6588578 w 9440561"/>
                <a:gd name="connsiteY252" fmla="*/ 32657 h 2963636"/>
                <a:gd name="connsiteX253" fmla="*/ 6515100 w 9440561"/>
                <a:gd name="connsiteY253" fmla="*/ 40822 h 2963636"/>
                <a:gd name="connsiteX254" fmla="*/ 6449785 w 9440561"/>
                <a:gd name="connsiteY254" fmla="*/ 48986 h 2963636"/>
                <a:gd name="connsiteX255" fmla="*/ 6359978 w 9440561"/>
                <a:gd name="connsiteY255" fmla="*/ 65314 h 2963636"/>
                <a:gd name="connsiteX256" fmla="*/ 6294664 w 9440561"/>
                <a:gd name="connsiteY256" fmla="*/ 73479 h 2963636"/>
                <a:gd name="connsiteX257" fmla="*/ 6270171 w 9440561"/>
                <a:gd name="connsiteY257" fmla="*/ 81643 h 2963636"/>
                <a:gd name="connsiteX258" fmla="*/ 6213021 w 9440561"/>
                <a:gd name="connsiteY258" fmla="*/ 97972 h 2963636"/>
                <a:gd name="connsiteX259" fmla="*/ 6155871 w 9440561"/>
                <a:gd name="connsiteY259" fmla="*/ 122464 h 2963636"/>
                <a:gd name="connsiteX260" fmla="*/ 6090557 w 9440561"/>
                <a:gd name="connsiteY260" fmla="*/ 171450 h 2963636"/>
                <a:gd name="connsiteX261" fmla="*/ 6066064 w 9440561"/>
                <a:gd name="connsiteY261" fmla="*/ 195943 h 2963636"/>
                <a:gd name="connsiteX262" fmla="*/ 6008914 w 9440561"/>
                <a:gd name="connsiteY262" fmla="*/ 244929 h 2963636"/>
                <a:gd name="connsiteX263" fmla="*/ 5992585 w 9440561"/>
                <a:gd name="connsiteY263" fmla="*/ 277586 h 2963636"/>
                <a:gd name="connsiteX264" fmla="*/ 5959928 w 9440561"/>
                <a:gd name="connsiteY264" fmla="*/ 310243 h 2963636"/>
                <a:gd name="connsiteX265" fmla="*/ 5910943 w 9440561"/>
                <a:gd name="connsiteY265" fmla="*/ 391886 h 2963636"/>
                <a:gd name="connsiteX266" fmla="*/ 5853793 w 9440561"/>
                <a:gd name="connsiteY266" fmla="*/ 473529 h 2963636"/>
                <a:gd name="connsiteX267" fmla="*/ 5837464 w 9440561"/>
                <a:gd name="connsiteY267" fmla="*/ 498022 h 2963636"/>
                <a:gd name="connsiteX268" fmla="*/ 5812971 w 9440561"/>
                <a:gd name="connsiteY268" fmla="*/ 530679 h 2963636"/>
                <a:gd name="connsiteX269" fmla="*/ 5788478 w 9440561"/>
                <a:gd name="connsiteY269" fmla="*/ 571500 h 2963636"/>
                <a:gd name="connsiteX270" fmla="*/ 5772150 w 9440561"/>
                <a:gd name="connsiteY270" fmla="*/ 604157 h 2963636"/>
                <a:gd name="connsiteX271" fmla="*/ 5698671 w 9440561"/>
                <a:gd name="connsiteY271" fmla="*/ 710293 h 2963636"/>
                <a:gd name="connsiteX272" fmla="*/ 5666014 w 9440561"/>
                <a:gd name="connsiteY272" fmla="*/ 767443 h 2963636"/>
                <a:gd name="connsiteX273" fmla="*/ 5625193 w 9440561"/>
                <a:gd name="connsiteY273" fmla="*/ 840922 h 2963636"/>
                <a:gd name="connsiteX274" fmla="*/ 5584371 w 9440561"/>
                <a:gd name="connsiteY274" fmla="*/ 906236 h 2963636"/>
                <a:gd name="connsiteX275" fmla="*/ 5576207 w 9440561"/>
                <a:gd name="connsiteY275" fmla="*/ 938893 h 2963636"/>
                <a:gd name="connsiteX276" fmla="*/ 5559878 w 9440561"/>
                <a:gd name="connsiteY276" fmla="*/ 963386 h 2963636"/>
                <a:gd name="connsiteX277" fmla="*/ 5551714 w 9440561"/>
                <a:gd name="connsiteY277" fmla="*/ 987879 h 2963636"/>
                <a:gd name="connsiteX278" fmla="*/ 5535385 w 9440561"/>
                <a:gd name="connsiteY278" fmla="*/ 1012372 h 2963636"/>
                <a:gd name="connsiteX279" fmla="*/ 5502728 w 9440561"/>
                <a:gd name="connsiteY279" fmla="*/ 1077686 h 2963636"/>
                <a:gd name="connsiteX280" fmla="*/ 5453743 w 9440561"/>
                <a:gd name="connsiteY280" fmla="*/ 1159329 h 2963636"/>
                <a:gd name="connsiteX281" fmla="*/ 5421085 w 9440561"/>
                <a:gd name="connsiteY281" fmla="*/ 1224643 h 2963636"/>
                <a:gd name="connsiteX282" fmla="*/ 5404757 w 9440561"/>
                <a:gd name="connsiteY282" fmla="*/ 1281793 h 2963636"/>
                <a:gd name="connsiteX283" fmla="*/ 5372100 w 9440561"/>
                <a:gd name="connsiteY283" fmla="*/ 1347107 h 2963636"/>
                <a:gd name="connsiteX284" fmla="*/ 5355771 w 9440561"/>
                <a:gd name="connsiteY284" fmla="*/ 1396093 h 2963636"/>
                <a:gd name="connsiteX285" fmla="*/ 5347607 w 9440561"/>
                <a:gd name="connsiteY285" fmla="*/ 1420586 h 2963636"/>
                <a:gd name="connsiteX286" fmla="*/ 5339443 w 9440561"/>
                <a:gd name="connsiteY286" fmla="*/ 1453243 h 2963636"/>
                <a:gd name="connsiteX287" fmla="*/ 5323114 w 9440561"/>
                <a:gd name="connsiteY287" fmla="*/ 1485900 h 2963636"/>
                <a:gd name="connsiteX288" fmla="*/ 5306785 w 9440561"/>
                <a:gd name="connsiteY288" fmla="*/ 1583872 h 2963636"/>
                <a:gd name="connsiteX289" fmla="*/ 5290457 w 9440561"/>
                <a:gd name="connsiteY289" fmla="*/ 1665514 h 2963636"/>
                <a:gd name="connsiteX290" fmla="*/ 5282293 w 9440561"/>
                <a:gd name="connsiteY290" fmla="*/ 1804307 h 2963636"/>
                <a:gd name="connsiteX291" fmla="*/ 5257800 w 9440561"/>
                <a:gd name="connsiteY291" fmla="*/ 2090057 h 2963636"/>
                <a:gd name="connsiteX292" fmla="*/ 5249635 w 9440561"/>
                <a:gd name="connsiteY292" fmla="*/ 2473779 h 2963636"/>
                <a:gd name="connsiteX293" fmla="*/ 5257800 w 9440561"/>
                <a:gd name="connsiteY293" fmla="*/ 2547257 h 2963636"/>
                <a:gd name="connsiteX294" fmla="*/ 5265964 w 9440561"/>
                <a:gd name="connsiteY294" fmla="*/ 2571750 h 2963636"/>
                <a:gd name="connsiteX295" fmla="*/ 5290457 w 9440561"/>
                <a:gd name="connsiteY295" fmla="*/ 2596243 h 2963636"/>
                <a:gd name="connsiteX296" fmla="*/ 5314950 w 9440561"/>
                <a:gd name="connsiteY296" fmla="*/ 2628900 h 2963636"/>
                <a:gd name="connsiteX297" fmla="*/ 5339443 w 9440561"/>
                <a:gd name="connsiteY297" fmla="*/ 2645229 h 2963636"/>
                <a:gd name="connsiteX298" fmla="*/ 5363935 w 9440561"/>
                <a:gd name="connsiteY298" fmla="*/ 2669722 h 2963636"/>
                <a:gd name="connsiteX299" fmla="*/ 5421085 w 9440561"/>
                <a:gd name="connsiteY299" fmla="*/ 2710543 h 2963636"/>
                <a:gd name="connsiteX300" fmla="*/ 5453743 w 9440561"/>
                <a:gd name="connsiteY300" fmla="*/ 2735036 h 2963636"/>
                <a:gd name="connsiteX301" fmla="*/ 5478235 w 9440561"/>
                <a:gd name="connsiteY301" fmla="*/ 2759529 h 2963636"/>
                <a:gd name="connsiteX302" fmla="*/ 5502728 w 9440561"/>
                <a:gd name="connsiteY302" fmla="*/ 2767693 h 2963636"/>
                <a:gd name="connsiteX303" fmla="*/ 5535385 w 9440561"/>
                <a:gd name="connsiteY303" fmla="*/ 2792186 h 2963636"/>
                <a:gd name="connsiteX304" fmla="*/ 5608864 w 9440561"/>
                <a:gd name="connsiteY304" fmla="*/ 2841172 h 2963636"/>
                <a:gd name="connsiteX305" fmla="*/ 5633357 w 9440561"/>
                <a:gd name="connsiteY305" fmla="*/ 2857500 h 2963636"/>
                <a:gd name="connsiteX306" fmla="*/ 5690507 w 9440561"/>
                <a:gd name="connsiteY306" fmla="*/ 2890157 h 2963636"/>
                <a:gd name="connsiteX307" fmla="*/ 5723164 w 9440561"/>
                <a:gd name="connsiteY307" fmla="*/ 2898322 h 2963636"/>
                <a:gd name="connsiteX308" fmla="*/ 5788478 w 9440561"/>
                <a:gd name="connsiteY308" fmla="*/ 2930979 h 2963636"/>
                <a:gd name="connsiteX309" fmla="*/ 5821135 w 9440561"/>
                <a:gd name="connsiteY309" fmla="*/ 2939143 h 2963636"/>
                <a:gd name="connsiteX310" fmla="*/ 5853793 w 9440561"/>
                <a:gd name="connsiteY310" fmla="*/ 2939143 h 296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9440561" h="2963636">
                  <a:moveTo>
                    <a:pt x="0" y="2106386"/>
                  </a:moveTo>
                  <a:cubicBezTo>
                    <a:pt x="2721" y="2141765"/>
                    <a:pt x="5804" y="2177117"/>
                    <a:pt x="8164" y="2212522"/>
                  </a:cubicBezTo>
                  <a:cubicBezTo>
                    <a:pt x="11247" y="2258763"/>
                    <a:pt x="13139" y="2305080"/>
                    <a:pt x="16328" y="2351314"/>
                  </a:cubicBezTo>
                  <a:cubicBezTo>
                    <a:pt x="18583" y="2384007"/>
                    <a:pt x="20874" y="2416716"/>
                    <a:pt x="24493" y="2449286"/>
                  </a:cubicBezTo>
                  <a:cubicBezTo>
                    <a:pt x="26285" y="2465412"/>
                    <a:pt x="31470" y="2504063"/>
                    <a:pt x="40821" y="2522764"/>
                  </a:cubicBezTo>
                  <a:cubicBezTo>
                    <a:pt x="45209" y="2531540"/>
                    <a:pt x="51707" y="2539093"/>
                    <a:pt x="57150" y="2547257"/>
                  </a:cubicBezTo>
                  <a:cubicBezTo>
                    <a:pt x="71498" y="2590301"/>
                    <a:pt x="55831" y="2555471"/>
                    <a:pt x="89807" y="2596243"/>
                  </a:cubicBezTo>
                  <a:cubicBezTo>
                    <a:pt x="96089" y="2603781"/>
                    <a:pt x="98751" y="2614275"/>
                    <a:pt x="106135" y="2620736"/>
                  </a:cubicBezTo>
                  <a:cubicBezTo>
                    <a:pt x="120904" y="2633659"/>
                    <a:pt x="138792" y="2642507"/>
                    <a:pt x="155121" y="2653393"/>
                  </a:cubicBezTo>
                  <a:cubicBezTo>
                    <a:pt x="163285" y="2658836"/>
                    <a:pt x="172675" y="2662784"/>
                    <a:pt x="179614" y="2669722"/>
                  </a:cubicBezTo>
                  <a:cubicBezTo>
                    <a:pt x="217984" y="2708090"/>
                    <a:pt x="194501" y="2687810"/>
                    <a:pt x="253093" y="2726872"/>
                  </a:cubicBezTo>
                  <a:cubicBezTo>
                    <a:pt x="279359" y="2744383"/>
                    <a:pt x="279169" y="2745719"/>
                    <a:pt x="310243" y="2759529"/>
                  </a:cubicBezTo>
                  <a:cubicBezTo>
                    <a:pt x="323635" y="2765481"/>
                    <a:pt x="337342" y="2770711"/>
                    <a:pt x="351064" y="2775857"/>
                  </a:cubicBezTo>
                  <a:cubicBezTo>
                    <a:pt x="359122" y="2778879"/>
                    <a:pt x="367647" y="2780632"/>
                    <a:pt x="375557" y="2784022"/>
                  </a:cubicBezTo>
                  <a:cubicBezTo>
                    <a:pt x="386743" y="2788816"/>
                    <a:pt x="397028" y="2795556"/>
                    <a:pt x="408214" y="2800350"/>
                  </a:cubicBezTo>
                  <a:cubicBezTo>
                    <a:pt x="428739" y="2809146"/>
                    <a:pt x="490223" y="2823283"/>
                    <a:pt x="498021" y="2824843"/>
                  </a:cubicBezTo>
                  <a:lnTo>
                    <a:pt x="538843" y="2833007"/>
                  </a:lnTo>
                  <a:cubicBezTo>
                    <a:pt x="594948" y="2843208"/>
                    <a:pt x="667270" y="2852847"/>
                    <a:pt x="718457" y="2857500"/>
                  </a:cubicBezTo>
                  <a:lnTo>
                    <a:pt x="808264" y="2865664"/>
                  </a:lnTo>
                  <a:cubicBezTo>
                    <a:pt x="830084" y="2867961"/>
                    <a:pt x="851736" y="2871749"/>
                    <a:pt x="873578" y="2873829"/>
                  </a:cubicBezTo>
                  <a:cubicBezTo>
                    <a:pt x="908901" y="2877193"/>
                    <a:pt x="944353" y="2879046"/>
                    <a:pt x="979714" y="2881993"/>
                  </a:cubicBezTo>
                  <a:cubicBezTo>
                    <a:pt x="1090312" y="2891209"/>
                    <a:pt x="1085321" y="2894022"/>
                    <a:pt x="1216478" y="2898322"/>
                  </a:cubicBezTo>
                  <a:lnTo>
                    <a:pt x="1567543" y="2906486"/>
                  </a:lnTo>
                  <a:cubicBezTo>
                    <a:pt x="1692410" y="2885675"/>
                    <a:pt x="1546692" y="2907924"/>
                    <a:pt x="1804307" y="2890157"/>
                  </a:cubicBezTo>
                  <a:cubicBezTo>
                    <a:pt x="1820822" y="2889018"/>
                    <a:pt x="1836964" y="2884714"/>
                    <a:pt x="1853293" y="2881993"/>
                  </a:cubicBezTo>
                  <a:cubicBezTo>
                    <a:pt x="1910730" y="2862847"/>
                    <a:pt x="1839823" y="2887766"/>
                    <a:pt x="1910443" y="2857500"/>
                  </a:cubicBezTo>
                  <a:cubicBezTo>
                    <a:pt x="1951901" y="2839732"/>
                    <a:pt x="1937862" y="2857962"/>
                    <a:pt x="2000250" y="2833007"/>
                  </a:cubicBezTo>
                  <a:cubicBezTo>
                    <a:pt x="2013857" y="2827564"/>
                    <a:pt x="2026932" y="2820535"/>
                    <a:pt x="2041071" y="2816679"/>
                  </a:cubicBezTo>
                  <a:cubicBezTo>
                    <a:pt x="2057042" y="2812323"/>
                    <a:pt x="2073825" y="2811761"/>
                    <a:pt x="2090057" y="2808514"/>
                  </a:cubicBezTo>
                  <a:cubicBezTo>
                    <a:pt x="2132599" y="2800005"/>
                    <a:pt x="2110891" y="2802562"/>
                    <a:pt x="2147207" y="2792186"/>
                  </a:cubicBezTo>
                  <a:cubicBezTo>
                    <a:pt x="2205869" y="2775426"/>
                    <a:pt x="2153349" y="2792691"/>
                    <a:pt x="2220685" y="2775857"/>
                  </a:cubicBezTo>
                  <a:cubicBezTo>
                    <a:pt x="2229034" y="2773770"/>
                    <a:pt x="2236903" y="2770057"/>
                    <a:pt x="2245178" y="2767693"/>
                  </a:cubicBezTo>
                  <a:cubicBezTo>
                    <a:pt x="2272527" y="2759879"/>
                    <a:pt x="2300947" y="2756137"/>
                    <a:pt x="2326821" y="2743200"/>
                  </a:cubicBezTo>
                  <a:cubicBezTo>
                    <a:pt x="2337707" y="2737757"/>
                    <a:pt x="2348911" y="2732910"/>
                    <a:pt x="2359478" y="2726872"/>
                  </a:cubicBezTo>
                  <a:cubicBezTo>
                    <a:pt x="2367998" y="2722004"/>
                    <a:pt x="2375195" y="2714931"/>
                    <a:pt x="2383971" y="2710543"/>
                  </a:cubicBezTo>
                  <a:cubicBezTo>
                    <a:pt x="2475582" y="2664737"/>
                    <a:pt x="2322175" y="2754019"/>
                    <a:pt x="2441121" y="2686050"/>
                  </a:cubicBezTo>
                  <a:cubicBezTo>
                    <a:pt x="2449640" y="2681182"/>
                    <a:pt x="2456595" y="2673587"/>
                    <a:pt x="2465614" y="2669722"/>
                  </a:cubicBezTo>
                  <a:cubicBezTo>
                    <a:pt x="2475927" y="2665302"/>
                    <a:pt x="2487482" y="2664640"/>
                    <a:pt x="2498271" y="2661557"/>
                  </a:cubicBezTo>
                  <a:cubicBezTo>
                    <a:pt x="2506546" y="2659193"/>
                    <a:pt x="2514600" y="2656114"/>
                    <a:pt x="2522764" y="2653393"/>
                  </a:cubicBezTo>
                  <a:cubicBezTo>
                    <a:pt x="2578911" y="2615962"/>
                    <a:pt x="2553132" y="2626942"/>
                    <a:pt x="2596243" y="2612572"/>
                  </a:cubicBezTo>
                  <a:cubicBezTo>
                    <a:pt x="2618337" y="2597842"/>
                    <a:pt x="2627494" y="2590273"/>
                    <a:pt x="2653393" y="2579914"/>
                  </a:cubicBezTo>
                  <a:cubicBezTo>
                    <a:pt x="2669374" y="2573522"/>
                    <a:pt x="2686050" y="2569029"/>
                    <a:pt x="2702378" y="2563586"/>
                  </a:cubicBezTo>
                  <a:cubicBezTo>
                    <a:pt x="2710542" y="2560865"/>
                    <a:pt x="2718522" y="2557509"/>
                    <a:pt x="2726871" y="2555422"/>
                  </a:cubicBezTo>
                  <a:cubicBezTo>
                    <a:pt x="2743436" y="2551280"/>
                    <a:pt x="2767629" y="2546118"/>
                    <a:pt x="2784021" y="2539093"/>
                  </a:cubicBezTo>
                  <a:cubicBezTo>
                    <a:pt x="2795208" y="2534299"/>
                    <a:pt x="2805491" y="2527558"/>
                    <a:pt x="2816678" y="2522764"/>
                  </a:cubicBezTo>
                  <a:cubicBezTo>
                    <a:pt x="2824588" y="2519374"/>
                    <a:pt x="2833648" y="2518779"/>
                    <a:pt x="2841171" y="2514600"/>
                  </a:cubicBezTo>
                  <a:cubicBezTo>
                    <a:pt x="2925391" y="2467812"/>
                    <a:pt x="2859228" y="2492252"/>
                    <a:pt x="2914650" y="2473779"/>
                  </a:cubicBezTo>
                  <a:cubicBezTo>
                    <a:pt x="2934034" y="2460856"/>
                    <a:pt x="2954079" y="2448147"/>
                    <a:pt x="2971800" y="2432957"/>
                  </a:cubicBezTo>
                  <a:cubicBezTo>
                    <a:pt x="2980566" y="2425443"/>
                    <a:pt x="2986898" y="2415175"/>
                    <a:pt x="2996293" y="2408464"/>
                  </a:cubicBezTo>
                  <a:cubicBezTo>
                    <a:pt x="3006197" y="2401390"/>
                    <a:pt x="3018064" y="2397579"/>
                    <a:pt x="3028950" y="2392136"/>
                  </a:cubicBezTo>
                  <a:cubicBezTo>
                    <a:pt x="3037114" y="2383972"/>
                    <a:pt x="3044329" y="2374732"/>
                    <a:pt x="3053443" y="2367643"/>
                  </a:cubicBezTo>
                  <a:cubicBezTo>
                    <a:pt x="3068933" y="2355595"/>
                    <a:pt x="3102428" y="2334986"/>
                    <a:pt x="3102428" y="2334986"/>
                  </a:cubicBezTo>
                  <a:cubicBezTo>
                    <a:pt x="3140911" y="2277263"/>
                    <a:pt x="3090653" y="2346761"/>
                    <a:pt x="3151414" y="2286000"/>
                  </a:cubicBezTo>
                  <a:cubicBezTo>
                    <a:pt x="3164760" y="2272654"/>
                    <a:pt x="3180643" y="2245079"/>
                    <a:pt x="3192235" y="2228850"/>
                  </a:cubicBezTo>
                  <a:cubicBezTo>
                    <a:pt x="3227565" y="2179387"/>
                    <a:pt x="3207481" y="2214687"/>
                    <a:pt x="3233057" y="2163536"/>
                  </a:cubicBezTo>
                  <a:cubicBezTo>
                    <a:pt x="3245396" y="2114178"/>
                    <a:pt x="3237671" y="2141529"/>
                    <a:pt x="3257550" y="2081893"/>
                  </a:cubicBezTo>
                  <a:cubicBezTo>
                    <a:pt x="3260271" y="2073729"/>
                    <a:pt x="3264026" y="2065839"/>
                    <a:pt x="3265714" y="2057400"/>
                  </a:cubicBezTo>
                  <a:lnTo>
                    <a:pt x="3273878" y="2016579"/>
                  </a:lnTo>
                  <a:cubicBezTo>
                    <a:pt x="3270328" y="1966870"/>
                    <a:pt x="3268101" y="1897881"/>
                    <a:pt x="3257550" y="1845129"/>
                  </a:cubicBezTo>
                  <a:cubicBezTo>
                    <a:pt x="3251098" y="1812869"/>
                    <a:pt x="3226617" y="1784989"/>
                    <a:pt x="3216728" y="1755322"/>
                  </a:cubicBezTo>
                  <a:cubicBezTo>
                    <a:pt x="3207092" y="1726413"/>
                    <a:pt x="3209052" y="1728442"/>
                    <a:pt x="3192235" y="1698172"/>
                  </a:cubicBezTo>
                  <a:cubicBezTo>
                    <a:pt x="3186363" y="1687602"/>
                    <a:pt x="3141031" y="1612328"/>
                    <a:pt x="3135085" y="1608364"/>
                  </a:cubicBezTo>
                  <a:cubicBezTo>
                    <a:pt x="3085721" y="1575454"/>
                    <a:pt x="3060378" y="1563184"/>
                    <a:pt x="3020785" y="1510393"/>
                  </a:cubicBezTo>
                  <a:cubicBezTo>
                    <a:pt x="2986284" y="1464391"/>
                    <a:pt x="2971804" y="1449751"/>
                    <a:pt x="2947307" y="1404257"/>
                  </a:cubicBezTo>
                  <a:cubicBezTo>
                    <a:pt x="2935767" y="1382825"/>
                    <a:pt x="2920554" y="1362557"/>
                    <a:pt x="2914650" y="1338943"/>
                  </a:cubicBezTo>
                  <a:lnTo>
                    <a:pt x="2898321" y="1273629"/>
                  </a:lnTo>
                  <a:lnTo>
                    <a:pt x="2890157" y="1240972"/>
                  </a:lnTo>
                  <a:cubicBezTo>
                    <a:pt x="2892878" y="1216479"/>
                    <a:pt x="2894836" y="1191889"/>
                    <a:pt x="2898321" y="1167493"/>
                  </a:cubicBezTo>
                  <a:cubicBezTo>
                    <a:pt x="2900283" y="1153756"/>
                    <a:pt x="2900279" y="1139083"/>
                    <a:pt x="2906485" y="1126672"/>
                  </a:cubicBezTo>
                  <a:cubicBezTo>
                    <a:pt x="2911649" y="1116345"/>
                    <a:pt x="2921583" y="1108890"/>
                    <a:pt x="2930978" y="1102179"/>
                  </a:cubicBezTo>
                  <a:cubicBezTo>
                    <a:pt x="2953968" y="1085757"/>
                    <a:pt x="2969993" y="1084260"/>
                    <a:pt x="2996293" y="1077686"/>
                  </a:cubicBezTo>
                  <a:cubicBezTo>
                    <a:pt x="3049024" y="1051320"/>
                    <a:pt x="3017140" y="1064310"/>
                    <a:pt x="3094264" y="1045029"/>
                  </a:cubicBezTo>
                  <a:cubicBezTo>
                    <a:pt x="3105150" y="1042308"/>
                    <a:pt x="3115918" y="1039064"/>
                    <a:pt x="3126921" y="1036864"/>
                  </a:cubicBezTo>
                  <a:cubicBezTo>
                    <a:pt x="3154135" y="1031421"/>
                    <a:pt x="3182235" y="1029312"/>
                    <a:pt x="3208564" y="1020536"/>
                  </a:cubicBezTo>
                  <a:cubicBezTo>
                    <a:pt x="3216728" y="1017815"/>
                    <a:pt x="3224538" y="1013589"/>
                    <a:pt x="3233057" y="1012372"/>
                  </a:cubicBezTo>
                  <a:cubicBezTo>
                    <a:pt x="3262814" y="1008121"/>
                    <a:pt x="3292928" y="1006929"/>
                    <a:pt x="3322864" y="1004207"/>
                  </a:cubicBezTo>
                  <a:cubicBezTo>
                    <a:pt x="3360964" y="1006929"/>
                    <a:pt x="3399156" y="1008571"/>
                    <a:pt x="3437164" y="1012372"/>
                  </a:cubicBezTo>
                  <a:cubicBezTo>
                    <a:pt x="3451872" y="1013843"/>
                    <a:pt x="3510125" y="1024812"/>
                    <a:pt x="3526971" y="1028700"/>
                  </a:cubicBezTo>
                  <a:cubicBezTo>
                    <a:pt x="3529628" y="1029313"/>
                    <a:pt x="3598225" y="1044760"/>
                    <a:pt x="3616778" y="1053193"/>
                  </a:cubicBezTo>
                  <a:cubicBezTo>
                    <a:pt x="3638938" y="1063265"/>
                    <a:pt x="3661840" y="1072347"/>
                    <a:pt x="3682093" y="1085850"/>
                  </a:cubicBezTo>
                  <a:cubicBezTo>
                    <a:pt x="3713745" y="1106953"/>
                    <a:pt x="3697276" y="1099076"/>
                    <a:pt x="3731078" y="1110343"/>
                  </a:cubicBezTo>
                  <a:cubicBezTo>
                    <a:pt x="3739242" y="1115786"/>
                    <a:pt x="3746552" y="1122807"/>
                    <a:pt x="3755571" y="1126672"/>
                  </a:cubicBezTo>
                  <a:cubicBezTo>
                    <a:pt x="3765884" y="1131092"/>
                    <a:pt x="3777439" y="1131754"/>
                    <a:pt x="3788228" y="1134836"/>
                  </a:cubicBezTo>
                  <a:cubicBezTo>
                    <a:pt x="3796503" y="1137200"/>
                    <a:pt x="3804557" y="1140279"/>
                    <a:pt x="3812721" y="1143000"/>
                  </a:cubicBezTo>
                  <a:cubicBezTo>
                    <a:pt x="3826628" y="1152272"/>
                    <a:pt x="3859744" y="1173695"/>
                    <a:pt x="3869871" y="1183822"/>
                  </a:cubicBezTo>
                  <a:cubicBezTo>
                    <a:pt x="3917042" y="1230992"/>
                    <a:pt x="3850506" y="1185995"/>
                    <a:pt x="3910693" y="1232807"/>
                  </a:cubicBezTo>
                  <a:cubicBezTo>
                    <a:pt x="3926183" y="1244855"/>
                    <a:pt x="3945802" y="1251588"/>
                    <a:pt x="3959678" y="1265464"/>
                  </a:cubicBezTo>
                  <a:cubicBezTo>
                    <a:pt x="3967842" y="1273628"/>
                    <a:pt x="3977082" y="1280843"/>
                    <a:pt x="3984171" y="1289957"/>
                  </a:cubicBezTo>
                  <a:cubicBezTo>
                    <a:pt x="3996219" y="1305448"/>
                    <a:pt x="4016828" y="1338943"/>
                    <a:pt x="4016828" y="1338943"/>
                  </a:cubicBezTo>
                  <a:cubicBezTo>
                    <a:pt x="4014107" y="1385207"/>
                    <a:pt x="4011555" y="1431482"/>
                    <a:pt x="4008664" y="1477736"/>
                  </a:cubicBezTo>
                  <a:cubicBezTo>
                    <a:pt x="4003728" y="1556711"/>
                    <a:pt x="4002086" y="1600546"/>
                    <a:pt x="3992335" y="1673679"/>
                  </a:cubicBezTo>
                  <a:cubicBezTo>
                    <a:pt x="3990147" y="1690087"/>
                    <a:pt x="3987132" y="1706377"/>
                    <a:pt x="3984171" y="1722664"/>
                  </a:cubicBezTo>
                  <a:cubicBezTo>
                    <a:pt x="3981689" y="1736317"/>
                    <a:pt x="3977841" y="1749731"/>
                    <a:pt x="3976007" y="1763486"/>
                  </a:cubicBezTo>
                  <a:cubicBezTo>
                    <a:pt x="3973478" y="1782452"/>
                    <a:pt x="3963577" y="1896515"/>
                    <a:pt x="3959678" y="1918607"/>
                  </a:cubicBezTo>
                  <a:cubicBezTo>
                    <a:pt x="3947917" y="1985252"/>
                    <a:pt x="3946381" y="1971502"/>
                    <a:pt x="3927021" y="2024743"/>
                  </a:cubicBezTo>
                  <a:cubicBezTo>
                    <a:pt x="3901160" y="2095860"/>
                    <a:pt x="3918769" y="2049543"/>
                    <a:pt x="3902528" y="2106386"/>
                  </a:cubicBezTo>
                  <a:cubicBezTo>
                    <a:pt x="3900164" y="2114661"/>
                    <a:pt x="3896628" y="2122576"/>
                    <a:pt x="3894364" y="2130879"/>
                  </a:cubicBezTo>
                  <a:cubicBezTo>
                    <a:pt x="3888459" y="2152530"/>
                    <a:pt x="3883478" y="2174422"/>
                    <a:pt x="3878035" y="2196193"/>
                  </a:cubicBezTo>
                  <a:lnTo>
                    <a:pt x="3869871" y="2228850"/>
                  </a:lnTo>
                  <a:cubicBezTo>
                    <a:pt x="3872592" y="2272393"/>
                    <a:pt x="3873034" y="2316139"/>
                    <a:pt x="3878035" y="2359479"/>
                  </a:cubicBezTo>
                  <a:cubicBezTo>
                    <a:pt x="3884918" y="2419135"/>
                    <a:pt x="3900103" y="2468928"/>
                    <a:pt x="3927021" y="2522764"/>
                  </a:cubicBezTo>
                  <a:cubicBezTo>
                    <a:pt x="3932464" y="2533650"/>
                    <a:pt x="3937312" y="2544855"/>
                    <a:pt x="3943350" y="2555422"/>
                  </a:cubicBezTo>
                  <a:cubicBezTo>
                    <a:pt x="3948218" y="2563941"/>
                    <a:pt x="3953791" y="2572064"/>
                    <a:pt x="3959678" y="2579914"/>
                  </a:cubicBezTo>
                  <a:cubicBezTo>
                    <a:pt x="3979285" y="2606057"/>
                    <a:pt x="4000038" y="2632003"/>
                    <a:pt x="4024993" y="2653393"/>
                  </a:cubicBezTo>
                  <a:cubicBezTo>
                    <a:pt x="4032443" y="2659779"/>
                    <a:pt x="4041501" y="2664019"/>
                    <a:pt x="4049485" y="2669722"/>
                  </a:cubicBezTo>
                  <a:cubicBezTo>
                    <a:pt x="4078835" y="2690686"/>
                    <a:pt x="4078867" y="2693455"/>
                    <a:pt x="4106635" y="2710543"/>
                  </a:cubicBezTo>
                  <a:cubicBezTo>
                    <a:pt x="4133664" y="2727177"/>
                    <a:pt x="4161064" y="2743200"/>
                    <a:pt x="4188278" y="2759529"/>
                  </a:cubicBezTo>
                  <a:cubicBezTo>
                    <a:pt x="4201885" y="2767693"/>
                    <a:pt x="4216405" y="2774501"/>
                    <a:pt x="4229100" y="2784022"/>
                  </a:cubicBezTo>
                  <a:cubicBezTo>
                    <a:pt x="4239986" y="2792186"/>
                    <a:pt x="4249943" y="2801763"/>
                    <a:pt x="4261757" y="2808514"/>
                  </a:cubicBezTo>
                  <a:cubicBezTo>
                    <a:pt x="4269229" y="2812784"/>
                    <a:pt x="4278192" y="2813657"/>
                    <a:pt x="4286250" y="2816679"/>
                  </a:cubicBezTo>
                  <a:cubicBezTo>
                    <a:pt x="4299972" y="2821825"/>
                    <a:pt x="4313298" y="2827999"/>
                    <a:pt x="4327071" y="2833007"/>
                  </a:cubicBezTo>
                  <a:cubicBezTo>
                    <a:pt x="4343247" y="2838889"/>
                    <a:pt x="4360662" y="2841639"/>
                    <a:pt x="4376057" y="2849336"/>
                  </a:cubicBezTo>
                  <a:cubicBezTo>
                    <a:pt x="4433393" y="2878003"/>
                    <a:pt x="4385160" y="2855811"/>
                    <a:pt x="4433207" y="2873829"/>
                  </a:cubicBezTo>
                  <a:cubicBezTo>
                    <a:pt x="4507188" y="2901572"/>
                    <a:pt x="4440940" y="2881885"/>
                    <a:pt x="4539343" y="2906486"/>
                  </a:cubicBezTo>
                  <a:lnTo>
                    <a:pt x="4572000" y="2914650"/>
                  </a:lnTo>
                  <a:cubicBezTo>
                    <a:pt x="4582886" y="2917371"/>
                    <a:pt x="4593449" y="2922280"/>
                    <a:pt x="4604657" y="2922814"/>
                  </a:cubicBezTo>
                  <a:cubicBezTo>
                    <a:pt x="4661807" y="2925536"/>
                    <a:pt x="4718909" y="2929601"/>
                    <a:pt x="4776107" y="2930979"/>
                  </a:cubicBezTo>
                  <a:lnTo>
                    <a:pt x="5282293" y="2939143"/>
                  </a:lnTo>
                  <a:lnTo>
                    <a:pt x="5625193" y="2955472"/>
                  </a:lnTo>
                  <a:cubicBezTo>
                    <a:pt x="5657899" y="2957516"/>
                    <a:pt x="5690507" y="2960915"/>
                    <a:pt x="5723164" y="2963636"/>
                  </a:cubicBezTo>
                  <a:lnTo>
                    <a:pt x="5984421" y="2955472"/>
                  </a:lnTo>
                  <a:cubicBezTo>
                    <a:pt x="6006334" y="2954376"/>
                    <a:pt x="6027870" y="2949129"/>
                    <a:pt x="6049735" y="2947307"/>
                  </a:cubicBezTo>
                  <a:cubicBezTo>
                    <a:pt x="6093212" y="2943684"/>
                    <a:pt x="6136833" y="2942045"/>
                    <a:pt x="6180364" y="2939143"/>
                  </a:cubicBezTo>
                  <a:lnTo>
                    <a:pt x="6294664" y="2930979"/>
                  </a:lnTo>
                  <a:cubicBezTo>
                    <a:pt x="6329517" y="2925170"/>
                    <a:pt x="6360292" y="2922657"/>
                    <a:pt x="6392635" y="2906486"/>
                  </a:cubicBezTo>
                  <a:lnTo>
                    <a:pt x="6457950" y="2873829"/>
                  </a:lnTo>
                  <a:cubicBezTo>
                    <a:pt x="6517052" y="2814727"/>
                    <a:pt x="6465364" y="2862145"/>
                    <a:pt x="6515100" y="2824843"/>
                  </a:cubicBezTo>
                  <a:cubicBezTo>
                    <a:pt x="6568345" y="2784909"/>
                    <a:pt x="6536572" y="2798635"/>
                    <a:pt x="6580414" y="2784022"/>
                  </a:cubicBezTo>
                  <a:cubicBezTo>
                    <a:pt x="6588578" y="2778579"/>
                    <a:pt x="6596131" y="2772081"/>
                    <a:pt x="6604907" y="2767693"/>
                  </a:cubicBezTo>
                  <a:cubicBezTo>
                    <a:pt x="6618620" y="2760837"/>
                    <a:pt x="6648986" y="2755285"/>
                    <a:pt x="6662057" y="2751364"/>
                  </a:cubicBezTo>
                  <a:cubicBezTo>
                    <a:pt x="6678543" y="2746418"/>
                    <a:pt x="6694345" y="2739211"/>
                    <a:pt x="6711043" y="2735036"/>
                  </a:cubicBezTo>
                  <a:cubicBezTo>
                    <a:pt x="6732814" y="2729593"/>
                    <a:pt x="6755067" y="2725803"/>
                    <a:pt x="6776357" y="2718707"/>
                  </a:cubicBezTo>
                  <a:lnTo>
                    <a:pt x="6825343" y="2702379"/>
                  </a:lnTo>
                  <a:cubicBezTo>
                    <a:pt x="6841671" y="2691493"/>
                    <a:pt x="6860452" y="2683598"/>
                    <a:pt x="6874328" y="2669722"/>
                  </a:cubicBezTo>
                  <a:lnTo>
                    <a:pt x="6931478" y="2612572"/>
                  </a:lnTo>
                  <a:cubicBezTo>
                    <a:pt x="6942364" y="2601686"/>
                    <a:pt x="6952114" y="2589531"/>
                    <a:pt x="6964135" y="2579914"/>
                  </a:cubicBezTo>
                  <a:cubicBezTo>
                    <a:pt x="6977742" y="2569028"/>
                    <a:pt x="6992063" y="2558979"/>
                    <a:pt x="7004957" y="2547257"/>
                  </a:cubicBezTo>
                  <a:cubicBezTo>
                    <a:pt x="7022044" y="2531724"/>
                    <a:pt x="7037614" y="2514601"/>
                    <a:pt x="7053943" y="2498272"/>
                  </a:cubicBezTo>
                  <a:cubicBezTo>
                    <a:pt x="7062107" y="2490108"/>
                    <a:pt x="7067482" y="2477430"/>
                    <a:pt x="7078435" y="2473779"/>
                  </a:cubicBezTo>
                  <a:cubicBezTo>
                    <a:pt x="7114474" y="2461765"/>
                    <a:pt x="7095230" y="2469463"/>
                    <a:pt x="7135585" y="2449286"/>
                  </a:cubicBezTo>
                  <a:cubicBezTo>
                    <a:pt x="7153640" y="2431231"/>
                    <a:pt x="7165041" y="2423032"/>
                    <a:pt x="7176407" y="2400300"/>
                  </a:cubicBezTo>
                  <a:cubicBezTo>
                    <a:pt x="7180256" y="2392603"/>
                    <a:pt x="7181482" y="2383839"/>
                    <a:pt x="7184571" y="2375807"/>
                  </a:cubicBezTo>
                  <a:cubicBezTo>
                    <a:pt x="7195093" y="2348450"/>
                    <a:pt x="7217228" y="2294164"/>
                    <a:pt x="7217228" y="2294164"/>
                  </a:cubicBezTo>
                  <a:cubicBezTo>
                    <a:pt x="7214507" y="2209800"/>
                    <a:pt x="7212578" y="2125407"/>
                    <a:pt x="7209064" y="2041072"/>
                  </a:cubicBezTo>
                  <a:cubicBezTo>
                    <a:pt x="7204785" y="1938371"/>
                    <a:pt x="7208582" y="1932768"/>
                    <a:pt x="7192735" y="1861457"/>
                  </a:cubicBezTo>
                  <a:cubicBezTo>
                    <a:pt x="7190301" y="1850504"/>
                    <a:pt x="7188991" y="1839113"/>
                    <a:pt x="7184571" y="1828800"/>
                  </a:cubicBezTo>
                  <a:cubicBezTo>
                    <a:pt x="7180706" y="1819781"/>
                    <a:pt x="7172228" y="1813273"/>
                    <a:pt x="7168243" y="1804307"/>
                  </a:cubicBezTo>
                  <a:cubicBezTo>
                    <a:pt x="7161253" y="1788579"/>
                    <a:pt x="7161461" y="1769643"/>
                    <a:pt x="7151914" y="1755322"/>
                  </a:cubicBezTo>
                  <a:cubicBezTo>
                    <a:pt x="7128834" y="1720703"/>
                    <a:pt x="7139973" y="1739606"/>
                    <a:pt x="7119257" y="1698172"/>
                  </a:cubicBezTo>
                  <a:cubicBezTo>
                    <a:pt x="7105330" y="1642462"/>
                    <a:pt x="7119160" y="1687747"/>
                    <a:pt x="7094764" y="1632857"/>
                  </a:cubicBezTo>
                  <a:cubicBezTo>
                    <a:pt x="7088812" y="1619465"/>
                    <a:pt x="7085453" y="1604902"/>
                    <a:pt x="7078435" y="1592036"/>
                  </a:cubicBezTo>
                  <a:cubicBezTo>
                    <a:pt x="7069038" y="1574808"/>
                    <a:pt x="7056664" y="1559379"/>
                    <a:pt x="7045778" y="1543050"/>
                  </a:cubicBezTo>
                  <a:cubicBezTo>
                    <a:pt x="7040335" y="1534886"/>
                    <a:pt x="7032553" y="1527866"/>
                    <a:pt x="7029450" y="1518557"/>
                  </a:cubicBezTo>
                  <a:cubicBezTo>
                    <a:pt x="7017275" y="1482036"/>
                    <a:pt x="7014702" y="1470468"/>
                    <a:pt x="6988628" y="1428750"/>
                  </a:cubicBezTo>
                  <a:cubicBezTo>
                    <a:pt x="6975021" y="1406979"/>
                    <a:pt x="6959289" y="1386399"/>
                    <a:pt x="6947807" y="1363436"/>
                  </a:cubicBezTo>
                  <a:cubicBezTo>
                    <a:pt x="6936921" y="1341665"/>
                    <a:pt x="6921054" y="1321736"/>
                    <a:pt x="6915150" y="1298122"/>
                  </a:cubicBezTo>
                  <a:lnTo>
                    <a:pt x="6898821" y="1232807"/>
                  </a:lnTo>
                  <a:cubicBezTo>
                    <a:pt x="6902836" y="1184628"/>
                    <a:pt x="6897899" y="1150596"/>
                    <a:pt x="6915150" y="1110343"/>
                  </a:cubicBezTo>
                  <a:cubicBezTo>
                    <a:pt x="6919944" y="1099157"/>
                    <a:pt x="6927205" y="1089082"/>
                    <a:pt x="6931478" y="1077686"/>
                  </a:cubicBezTo>
                  <a:cubicBezTo>
                    <a:pt x="6935418" y="1067180"/>
                    <a:pt x="6934076" y="1054771"/>
                    <a:pt x="6939643" y="1045029"/>
                  </a:cubicBezTo>
                  <a:cubicBezTo>
                    <a:pt x="6946391" y="1033220"/>
                    <a:pt x="6975505" y="1010264"/>
                    <a:pt x="6988628" y="1004207"/>
                  </a:cubicBezTo>
                  <a:cubicBezTo>
                    <a:pt x="7015241" y="991924"/>
                    <a:pt x="7041835" y="978659"/>
                    <a:pt x="7070271" y="971550"/>
                  </a:cubicBezTo>
                  <a:cubicBezTo>
                    <a:pt x="7149048" y="951856"/>
                    <a:pt x="7113580" y="959623"/>
                    <a:pt x="7176407" y="947057"/>
                  </a:cubicBezTo>
                  <a:cubicBezTo>
                    <a:pt x="7277100" y="949779"/>
                    <a:pt x="7377870" y="950431"/>
                    <a:pt x="7478485" y="955222"/>
                  </a:cubicBezTo>
                  <a:cubicBezTo>
                    <a:pt x="7494008" y="955961"/>
                    <a:pt x="7582344" y="979145"/>
                    <a:pt x="7584621" y="979714"/>
                  </a:cubicBezTo>
                  <a:lnTo>
                    <a:pt x="7617278" y="987879"/>
                  </a:lnTo>
                  <a:cubicBezTo>
                    <a:pt x="7625442" y="993322"/>
                    <a:pt x="7632804" y="1000222"/>
                    <a:pt x="7641771" y="1004207"/>
                  </a:cubicBezTo>
                  <a:cubicBezTo>
                    <a:pt x="7657500" y="1011197"/>
                    <a:pt x="7676436" y="1010989"/>
                    <a:pt x="7690757" y="1020536"/>
                  </a:cubicBezTo>
                  <a:cubicBezTo>
                    <a:pt x="7698921" y="1025979"/>
                    <a:pt x="7706474" y="1032476"/>
                    <a:pt x="7715250" y="1036864"/>
                  </a:cubicBezTo>
                  <a:cubicBezTo>
                    <a:pt x="7722947" y="1040713"/>
                    <a:pt x="7731833" y="1041639"/>
                    <a:pt x="7739743" y="1045029"/>
                  </a:cubicBezTo>
                  <a:cubicBezTo>
                    <a:pt x="7750929" y="1049823"/>
                    <a:pt x="7761833" y="1055319"/>
                    <a:pt x="7772400" y="1061357"/>
                  </a:cubicBezTo>
                  <a:cubicBezTo>
                    <a:pt x="7816717" y="1086681"/>
                    <a:pt x="7776478" y="1070881"/>
                    <a:pt x="7821385" y="1085850"/>
                  </a:cubicBezTo>
                  <a:cubicBezTo>
                    <a:pt x="7856204" y="1109062"/>
                    <a:pt x="7867885" y="1119774"/>
                    <a:pt x="7903028" y="1134836"/>
                  </a:cubicBezTo>
                  <a:cubicBezTo>
                    <a:pt x="7929969" y="1146382"/>
                    <a:pt x="7960283" y="1151234"/>
                    <a:pt x="7984671" y="1167493"/>
                  </a:cubicBezTo>
                  <a:cubicBezTo>
                    <a:pt x="8019290" y="1190573"/>
                    <a:pt x="8000387" y="1179434"/>
                    <a:pt x="8041821" y="1200150"/>
                  </a:cubicBezTo>
                  <a:cubicBezTo>
                    <a:pt x="8165509" y="1323838"/>
                    <a:pt x="8038603" y="1192314"/>
                    <a:pt x="8115300" y="1281793"/>
                  </a:cubicBezTo>
                  <a:cubicBezTo>
                    <a:pt x="8175713" y="1352274"/>
                    <a:pt x="8096966" y="1246460"/>
                    <a:pt x="8172450" y="1347107"/>
                  </a:cubicBezTo>
                  <a:cubicBezTo>
                    <a:pt x="8178337" y="1354957"/>
                    <a:pt x="8183007" y="1363665"/>
                    <a:pt x="8188778" y="1371600"/>
                  </a:cubicBezTo>
                  <a:cubicBezTo>
                    <a:pt x="8204785" y="1393609"/>
                    <a:pt x="8221435" y="1415143"/>
                    <a:pt x="8237764" y="1436914"/>
                  </a:cubicBezTo>
                  <a:cubicBezTo>
                    <a:pt x="8245928" y="1447800"/>
                    <a:pt x="8252635" y="1459950"/>
                    <a:pt x="8262257" y="1469572"/>
                  </a:cubicBezTo>
                  <a:cubicBezTo>
                    <a:pt x="8347175" y="1554486"/>
                    <a:pt x="8234891" y="1439004"/>
                    <a:pt x="8303078" y="1518557"/>
                  </a:cubicBezTo>
                  <a:cubicBezTo>
                    <a:pt x="8313097" y="1530246"/>
                    <a:pt x="8325598" y="1539628"/>
                    <a:pt x="8335735" y="1551214"/>
                  </a:cubicBezTo>
                  <a:cubicBezTo>
                    <a:pt x="8344695" y="1561455"/>
                    <a:pt x="8352319" y="1572799"/>
                    <a:pt x="8360228" y="1583872"/>
                  </a:cubicBezTo>
                  <a:cubicBezTo>
                    <a:pt x="8365931" y="1591856"/>
                    <a:pt x="8369619" y="1601426"/>
                    <a:pt x="8376557" y="1608364"/>
                  </a:cubicBezTo>
                  <a:cubicBezTo>
                    <a:pt x="8386179" y="1617986"/>
                    <a:pt x="8399592" y="1623235"/>
                    <a:pt x="8409214" y="1632857"/>
                  </a:cubicBezTo>
                  <a:cubicBezTo>
                    <a:pt x="8418836" y="1642479"/>
                    <a:pt x="8424085" y="1655892"/>
                    <a:pt x="8433707" y="1665514"/>
                  </a:cubicBezTo>
                  <a:cubicBezTo>
                    <a:pt x="8443329" y="1675136"/>
                    <a:pt x="8455291" y="1682098"/>
                    <a:pt x="8466364" y="1690007"/>
                  </a:cubicBezTo>
                  <a:cubicBezTo>
                    <a:pt x="8480100" y="1699819"/>
                    <a:pt x="8521191" y="1726062"/>
                    <a:pt x="8531678" y="1730829"/>
                  </a:cubicBezTo>
                  <a:cubicBezTo>
                    <a:pt x="8547347" y="1737951"/>
                    <a:pt x="8564488" y="1741275"/>
                    <a:pt x="8580664" y="1747157"/>
                  </a:cubicBezTo>
                  <a:cubicBezTo>
                    <a:pt x="8648305" y="1771754"/>
                    <a:pt x="8594709" y="1756792"/>
                    <a:pt x="8654143" y="1771650"/>
                  </a:cubicBezTo>
                  <a:cubicBezTo>
                    <a:pt x="8762453" y="1825806"/>
                    <a:pt x="8627202" y="1760104"/>
                    <a:pt x="8711293" y="1796143"/>
                  </a:cubicBezTo>
                  <a:cubicBezTo>
                    <a:pt x="8722480" y="1800937"/>
                    <a:pt x="8732404" y="1808623"/>
                    <a:pt x="8743950" y="1812472"/>
                  </a:cubicBezTo>
                  <a:cubicBezTo>
                    <a:pt x="8773488" y="1822318"/>
                    <a:pt x="8817704" y="1830488"/>
                    <a:pt x="8850085" y="1836964"/>
                  </a:cubicBezTo>
                  <a:cubicBezTo>
                    <a:pt x="8896349" y="1834243"/>
                    <a:pt x="8942724" y="1832996"/>
                    <a:pt x="8988878" y="1828800"/>
                  </a:cubicBezTo>
                  <a:cubicBezTo>
                    <a:pt x="9002698" y="1827544"/>
                    <a:pt x="9016707" y="1825508"/>
                    <a:pt x="9029700" y="1820636"/>
                  </a:cubicBezTo>
                  <a:cubicBezTo>
                    <a:pt x="9142464" y="1778350"/>
                    <a:pt x="8954409" y="1829252"/>
                    <a:pt x="9086850" y="1796143"/>
                  </a:cubicBezTo>
                  <a:cubicBezTo>
                    <a:pt x="9095014" y="1790700"/>
                    <a:pt x="9102324" y="1783679"/>
                    <a:pt x="9111343" y="1779814"/>
                  </a:cubicBezTo>
                  <a:cubicBezTo>
                    <a:pt x="9121656" y="1775394"/>
                    <a:pt x="9138982" y="1781686"/>
                    <a:pt x="9144000" y="1771650"/>
                  </a:cubicBezTo>
                  <a:cubicBezTo>
                    <a:pt x="9148388" y="1762873"/>
                    <a:pt x="9133114" y="1755321"/>
                    <a:pt x="9127671" y="1747157"/>
                  </a:cubicBezTo>
                  <a:cubicBezTo>
                    <a:pt x="9133396" y="1746521"/>
                    <a:pt x="9244595" y="1734940"/>
                    <a:pt x="9258300" y="1730829"/>
                  </a:cubicBezTo>
                  <a:cubicBezTo>
                    <a:pt x="9267699" y="1728009"/>
                    <a:pt x="9274273" y="1719368"/>
                    <a:pt x="9282793" y="1714500"/>
                  </a:cubicBezTo>
                  <a:cubicBezTo>
                    <a:pt x="9355302" y="1673066"/>
                    <a:pt x="9280269" y="1721626"/>
                    <a:pt x="9339943" y="1681843"/>
                  </a:cubicBezTo>
                  <a:cubicBezTo>
                    <a:pt x="9345386" y="1673679"/>
                    <a:pt x="9349885" y="1664800"/>
                    <a:pt x="9356271" y="1657350"/>
                  </a:cubicBezTo>
                  <a:cubicBezTo>
                    <a:pt x="9366290" y="1645661"/>
                    <a:pt x="9381007" y="1637894"/>
                    <a:pt x="9388928" y="1624693"/>
                  </a:cubicBezTo>
                  <a:cubicBezTo>
                    <a:pt x="9416372" y="1578952"/>
                    <a:pt x="9396150" y="1583350"/>
                    <a:pt x="9413421" y="1543050"/>
                  </a:cubicBezTo>
                  <a:cubicBezTo>
                    <a:pt x="9417286" y="1534031"/>
                    <a:pt x="9424307" y="1526721"/>
                    <a:pt x="9429750" y="1518557"/>
                  </a:cubicBezTo>
                  <a:cubicBezTo>
                    <a:pt x="9447284" y="1448417"/>
                    <a:pt x="9440673" y="1489045"/>
                    <a:pt x="9429750" y="1363436"/>
                  </a:cubicBezTo>
                  <a:cubicBezTo>
                    <a:pt x="9427849" y="1341578"/>
                    <a:pt x="9425510" y="1319709"/>
                    <a:pt x="9421585" y="1298122"/>
                  </a:cubicBezTo>
                  <a:cubicBezTo>
                    <a:pt x="9420045" y="1289655"/>
                    <a:pt x="9415785" y="1281904"/>
                    <a:pt x="9413421" y="1273629"/>
                  </a:cubicBezTo>
                  <a:cubicBezTo>
                    <a:pt x="9410339" y="1262840"/>
                    <a:pt x="9408481" y="1251719"/>
                    <a:pt x="9405257" y="1240972"/>
                  </a:cubicBezTo>
                  <a:cubicBezTo>
                    <a:pt x="9396905" y="1213133"/>
                    <a:pt x="9384582" y="1178123"/>
                    <a:pt x="9372600" y="1151164"/>
                  </a:cubicBezTo>
                  <a:cubicBezTo>
                    <a:pt x="9367657" y="1140042"/>
                    <a:pt x="9361714" y="1129393"/>
                    <a:pt x="9356271" y="1118507"/>
                  </a:cubicBezTo>
                  <a:cubicBezTo>
                    <a:pt x="9353166" y="1102983"/>
                    <a:pt x="9348311" y="1069928"/>
                    <a:pt x="9339943" y="1053193"/>
                  </a:cubicBezTo>
                  <a:cubicBezTo>
                    <a:pt x="9300484" y="974274"/>
                    <a:pt x="9349663" y="1100886"/>
                    <a:pt x="9307285" y="987879"/>
                  </a:cubicBezTo>
                  <a:cubicBezTo>
                    <a:pt x="9304263" y="979821"/>
                    <a:pt x="9302143" y="971444"/>
                    <a:pt x="9299121" y="963386"/>
                  </a:cubicBezTo>
                  <a:cubicBezTo>
                    <a:pt x="9290930" y="941542"/>
                    <a:pt x="9278836" y="910527"/>
                    <a:pt x="9266464" y="889907"/>
                  </a:cubicBezTo>
                  <a:cubicBezTo>
                    <a:pt x="9256367" y="873079"/>
                    <a:pt x="9242583" y="858474"/>
                    <a:pt x="9233807" y="840922"/>
                  </a:cubicBezTo>
                  <a:cubicBezTo>
                    <a:pt x="9212315" y="797937"/>
                    <a:pt x="9226084" y="816870"/>
                    <a:pt x="9192985" y="783772"/>
                  </a:cubicBezTo>
                  <a:cubicBezTo>
                    <a:pt x="9187542" y="772886"/>
                    <a:pt x="9182695" y="761681"/>
                    <a:pt x="9176657" y="751114"/>
                  </a:cubicBezTo>
                  <a:cubicBezTo>
                    <a:pt x="9171789" y="742595"/>
                    <a:pt x="9166215" y="734472"/>
                    <a:pt x="9160328" y="726622"/>
                  </a:cubicBezTo>
                  <a:cubicBezTo>
                    <a:pt x="9141822" y="701947"/>
                    <a:pt x="9125838" y="681449"/>
                    <a:pt x="9103178" y="661307"/>
                  </a:cubicBezTo>
                  <a:cubicBezTo>
                    <a:pt x="9053141" y="616830"/>
                    <a:pt x="9072106" y="626457"/>
                    <a:pt x="9029700" y="612322"/>
                  </a:cubicBezTo>
                  <a:cubicBezTo>
                    <a:pt x="9018814" y="604158"/>
                    <a:pt x="9008365" y="595377"/>
                    <a:pt x="8997043" y="587829"/>
                  </a:cubicBezTo>
                  <a:cubicBezTo>
                    <a:pt x="8971240" y="570627"/>
                    <a:pt x="8935126" y="551239"/>
                    <a:pt x="8907235" y="538843"/>
                  </a:cubicBezTo>
                  <a:cubicBezTo>
                    <a:pt x="8899371" y="535348"/>
                    <a:pt x="8890907" y="533400"/>
                    <a:pt x="8882743" y="530679"/>
                  </a:cubicBezTo>
                  <a:cubicBezTo>
                    <a:pt x="8874579" y="525236"/>
                    <a:pt x="8866100" y="520237"/>
                    <a:pt x="8858250" y="514350"/>
                  </a:cubicBezTo>
                  <a:cubicBezTo>
                    <a:pt x="8844309" y="503895"/>
                    <a:pt x="8832205" y="490928"/>
                    <a:pt x="8817428" y="481693"/>
                  </a:cubicBezTo>
                  <a:cubicBezTo>
                    <a:pt x="8810130" y="477132"/>
                    <a:pt x="8801099" y="476250"/>
                    <a:pt x="8792935" y="473529"/>
                  </a:cubicBezTo>
                  <a:cubicBezTo>
                    <a:pt x="8737818" y="436782"/>
                    <a:pt x="8804041" y="483246"/>
                    <a:pt x="8727621" y="416379"/>
                  </a:cubicBezTo>
                  <a:cubicBezTo>
                    <a:pt x="8720236" y="409918"/>
                    <a:pt x="8711113" y="405753"/>
                    <a:pt x="8703128" y="400050"/>
                  </a:cubicBezTo>
                  <a:cubicBezTo>
                    <a:pt x="8692055" y="392141"/>
                    <a:pt x="8682010" y="382769"/>
                    <a:pt x="8670471" y="375557"/>
                  </a:cubicBezTo>
                  <a:cubicBezTo>
                    <a:pt x="8660150" y="369107"/>
                    <a:pt x="8648453" y="365139"/>
                    <a:pt x="8637814" y="359229"/>
                  </a:cubicBezTo>
                  <a:cubicBezTo>
                    <a:pt x="8623942" y="351523"/>
                    <a:pt x="8611439" y="341302"/>
                    <a:pt x="8596993" y="334736"/>
                  </a:cubicBezTo>
                  <a:cubicBezTo>
                    <a:pt x="8581324" y="327614"/>
                    <a:pt x="8563895" y="325027"/>
                    <a:pt x="8548007" y="318407"/>
                  </a:cubicBezTo>
                  <a:cubicBezTo>
                    <a:pt x="8531155" y="311385"/>
                    <a:pt x="8516036" y="300531"/>
                    <a:pt x="8499021" y="293914"/>
                  </a:cubicBezTo>
                  <a:cubicBezTo>
                    <a:pt x="8466938" y="281437"/>
                    <a:pt x="8430568" y="278968"/>
                    <a:pt x="8401050" y="261257"/>
                  </a:cubicBezTo>
                  <a:cubicBezTo>
                    <a:pt x="8387443" y="253093"/>
                    <a:pt x="8374674" y="243330"/>
                    <a:pt x="8360228" y="236764"/>
                  </a:cubicBezTo>
                  <a:cubicBezTo>
                    <a:pt x="8327673" y="221967"/>
                    <a:pt x="8304259" y="219039"/>
                    <a:pt x="8270421" y="212272"/>
                  </a:cubicBezTo>
                  <a:lnTo>
                    <a:pt x="8147957" y="163286"/>
                  </a:lnTo>
                  <a:cubicBezTo>
                    <a:pt x="8134350" y="157843"/>
                    <a:pt x="8121038" y="151591"/>
                    <a:pt x="8107135" y="146957"/>
                  </a:cubicBezTo>
                  <a:lnTo>
                    <a:pt x="8009164" y="114300"/>
                  </a:lnTo>
                  <a:cubicBezTo>
                    <a:pt x="7992835" y="108857"/>
                    <a:pt x="7977056" y="101348"/>
                    <a:pt x="7960178" y="97972"/>
                  </a:cubicBezTo>
                  <a:cubicBezTo>
                    <a:pt x="7932964" y="92529"/>
                    <a:pt x="7904864" y="90419"/>
                    <a:pt x="7878535" y="81643"/>
                  </a:cubicBezTo>
                  <a:cubicBezTo>
                    <a:pt x="7870371" y="78922"/>
                    <a:pt x="7862481" y="75167"/>
                    <a:pt x="7854043" y="73479"/>
                  </a:cubicBezTo>
                  <a:cubicBezTo>
                    <a:pt x="7835173" y="69705"/>
                    <a:pt x="7815913" y="68240"/>
                    <a:pt x="7796893" y="65314"/>
                  </a:cubicBezTo>
                  <a:cubicBezTo>
                    <a:pt x="7780532" y="62797"/>
                    <a:pt x="7764139" y="60396"/>
                    <a:pt x="7747907" y="57150"/>
                  </a:cubicBezTo>
                  <a:cubicBezTo>
                    <a:pt x="7703329" y="48235"/>
                    <a:pt x="7724347" y="47953"/>
                    <a:pt x="7674428" y="40822"/>
                  </a:cubicBezTo>
                  <a:cubicBezTo>
                    <a:pt x="7650032" y="37337"/>
                    <a:pt x="7625346" y="36142"/>
                    <a:pt x="7600950" y="32657"/>
                  </a:cubicBezTo>
                  <a:cubicBezTo>
                    <a:pt x="7473882" y="14504"/>
                    <a:pt x="7634432" y="34156"/>
                    <a:pt x="7527471" y="16329"/>
                  </a:cubicBezTo>
                  <a:cubicBezTo>
                    <a:pt x="7505829" y="12722"/>
                    <a:pt x="7484038" y="9785"/>
                    <a:pt x="7462157" y="8164"/>
                  </a:cubicBezTo>
                  <a:cubicBezTo>
                    <a:pt x="7410520" y="4339"/>
                    <a:pt x="7358742" y="2721"/>
                    <a:pt x="7307035" y="0"/>
                  </a:cubicBezTo>
                  <a:cubicBezTo>
                    <a:pt x="7123658" y="3596"/>
                    <a:pt x="6902868" y="4340"/>
                    <a:pt x="6711043" y="16329"/>
                  </a:cubicBezTo>
                  <a:cubicBezTo>
                    <a:pt x="6565351" y="25435"/>
                    <a:pt x="6681710" y="19352"/>
                    <a:pt x="6588578" y="32657"/>
                  </a:cubicBezTo>
                  <a:cubicBezTo>
                    <a:pt x="6564182" y="36142"/>
                    <a:pt x="6539575" y="37943"/>
                    <a:pt x="6515100" y="40822"/>
                  </a:cubicBezTo>
                  <a:lnTo>
                    <a:pt x="6449785" y="48986"/>
                  </a:lnTo>
                  <a:cubicBezTo>
                    <a:pt x="6181068" y="84813"/>
                    <a:pt x="6528190" y="37278"/>
                    <a:pt x="6359978" y="65314"/>
                  </a:cubicBezTo>
                  <a:cubicBezTo>
                    <a:pt x="6338336" y="68921"/>
                    <a:pt x="6316435" y="70757"/>
                    <a:pt x="6294664" y="73479"/>
                  </a:cubicBezTo>
                  <a:cubicBezTo>
                    <a:pt x="6286500" y="76200"/>
                    <a:pt x="6278446" y="79279"/>
                    <a:pt x="6270171" y="81643"/>
                  </a:cubicBezTo>
                  <a:cubicBezTo>
                    <a:pt x="6249446" y="87564"/>
                    <a:pt x="6232603" y="89580"/>
                    <a:pt x="6213021" y="97972"/>
                  </a:cubicBezTo>
                  <a:cubicBezTo>
                    <a:pt x="6142413" y="128233"/>
                    <a:pt x="6213302" y="103321"/>
                    <a:pt x="6155871" y="122464"/>
                  </a:cubicBezTo>
                  <a:cubicBezTo>
                    <a:pt x="6134100" y="138793"/>
                    <a:pt x="6109800" y="152207"/>
                    <a:pt x="6090557" y="171450"/>
                  </a:cubicBezTo>
                  <a:cubicBezTo>
                    <a:pt x="6082393" y="179614"/>
                    <a:pt x="6074830" y="188429"/>
                    <a:pt x="6066064" y="195943"/>
                  </a:cubicBezTo>
                  <a:cubicBezTo>
                    <a:pt x="6045526" y="213547"/>
                    <a:pt x="6024908" y="222538"/>
                    <a:pt x="6008914" y="244929"/>
                  </a:cubicBezTo>
                  <a:cubicBezTo>
                    <a:pt x="6001840" y="254833"/>
                    <a:pt x="5999887" y="267850"/>
                    <a:pt x="5992585" y="277586"/>
                  </a:cubicBezTo>
                  <a:cubicBezTo>
                    <a:pt x="5983348" y="289902"/>
                    <a:pt x="5968876" y="297716"/>
                    <a:pt x="5959928" y="310243"/>
                  </a:cubicBezTo>
                  <a:cubicBezTo>
                    <a:pt x="5941481" y="336069"/>
                    <a:pt x="5928548" y="365479"/>
                    <a:pt x="5910943" y="391886"/>
                  </a:cubicBezTo>
                  <a:cubicBezTo>
                    <a:pt x="5835864" y="504502"/>
                    <a:pt x="5914239" y="388904"/>
                    <a:pt x="5853793" y="473529"/>
                  </a:cubicBezTo>
                  <a:cubicBezTo>
                    <a:pt x="5848090" y="481514"/>
                    <a:pt x="5843167" y="490037"/>
                    <a:pt x="5837464" y="498022"/>
                  </a:cubicBezTo>
                  <a:cubicBezTo>
                    <a:pt x="5829555" y="509095"/>
                    <a:pt x="5820519" y="519357"/>
                    <a:pt x="5812971" y="530679"/>
                  </a:cubicBezTo>
                  <a:cubicBezTo>
                    <a:pt x="5804169" y="543882"/>
                    <a:pt x="5796184" y="557628"/>
                    <a:pt x="5788478" y="571500"/>
                  </a:cubicBezTo>
                  <a:cubicBezTo>
                    <a:pt x="5782568" y="582139"/>
                    <a:pt x="5778600" y="593836"/>
                    <a:pt x="5772150" y="604157"/>
                  </a:cubicBezTo>
                  <a:cubicBezTo>
                    <a:pt x="5734558" y="664305"/>
                    <a:pt x="5745333" y="616966"/>
                    <a:pt x="5698671" y="710293"/>
                  </a:cubicBezTo>
                  <a:cubicBezTo>
                    <a:pt x="5649342" y="808953"/>
                    <a:pt x="5712163" y="686685"/>
                    <a:pt x="5666014" y="767443"/>
                  </a:cubicBezTo>
                  <a:cubicBezTo>
                    <a:pt x="5634891" y="821907"/>
                    <a:pt x="5665983" y="779736"/>
                    <a:pt x="5625193" y="840922"/>
                  </a:cubicBezTo>
                  <a:cubicBezTo>
                    <a:pt x="5582794" y="904521"/>
                    <a:pt x="5616269" y="842441"/>
                    <a:pt x="5584371" y="906236"/>
                  </a:cubicBezTo>
                  <a:cubicBezTo>
                    <a:pt x="5581650" y="917122"/>
                    <a:pt x="5580627" y="928580"/>
                    <a:pt x="5576207" y="938893"/>
                  </a:cubicBezTo>
                  <a:cubicBezTo>
                    <a:pt x="5572342" y="947912"/>
                    <a:pt x="5564266" y="954610"/>
                    <a:pt x="5559878" y="963386"/>
                  </a:cubicBezTo>
                  <a:cubicBezTo>
                    <a:pt x="5556029" y="971083"/>
                    <a:pt x="5555563" y="980182"/>
                    <a:pt x="5551714" y="987879"/>
                  </a:cubicBezTo>
                  <a:cubicBezTo>
                    <a:pt x="5547326" y="996655"/>
                    <a:pt x="5540084" y="1003758"/>
                    <a:pt x="5535385" y="1012372"/>
                  </a:cubicBezTo>
                  <a:cubicBezTo>
                    <a:pt x="5523729" y="1033741"/>
                    <a:pt x="5515251" y="1056814"/>
                    <a:pt x="5502728" y="1077686"/>
                  </a:cubicBezTo>
                  <a:cubicBezTo>
                    <a:pt x="5486400" y="1104900"/>
                    <a:pt x="5467937" y="1130943"/>
                    <a:pt x="5453743" y="1159329"/>
                  </a:cubicBezTo>
                  <a:lnTo>
                    <a:pt x="5421085" y="1224643"/>
                  </a:lnTo>
                  <a:cubicBezTo>
                    <a:pt x="5417621" y="1238498"/>
                    <a:pt x="5411263" y="1267479"/>
                    <a:pt x="5404757" y="1281793"/>
                  </a:cubicBezTo>
                  <a:cubicBezTo>
                    <a:pt x="5394685" y="1303952"/>
                    <a:pt x="5379797" y="1324015"/>
                    <a:pt x="5372100" y="1347107"/>
                  </a:cubicBezTo>
                  <a:lnTo>
                    <a:pt x="5355771" y="1396093"/>
                  </a:lnTo>
                  <a:cubicBezTo>
                    <a:pt x="5353050" y="1404257"/>
                    <a:pt x="5349694" y="1412237"/>
                    <a:pt x="5347607" y="1420586"/>
                  </a:cubicBezTo>
                  <a:cubicBezTo>
                    <a:pt x="5344886" y="1431472"/>
                    <a:pt x="5343383" y="1442737"/>
                    <a:pt x="5339443" y="1453243"/>
                  </a:cubicBezTo>
                  <a:cubicBezTo>
                    <a:pt x="5335170" y="1464639"/>
                    <a:pt x="5328557" y="1475014"/>
                    <a:pt x="5323114" y="1485900"/>
                  </a:cubicBezTo>
                  <a:cubicBezTo>
                    <a:pt x="5317671" y="1518557"/>
                    <a:pt x="5314815" y="1551753"/>
                    <a:pt x="5306785" y="1583872"/>
                  </a:cubicBezTo>
                  <a:cubicBezTo>
                    <a:pt x="5294606" y="1632588"/>
                    <a:pt x="5300466" y="1605461"/>
                    <a:pt x="5290457" y="1665514"/>
                  </a:cubicBezTo>
                  <a:cubicBezTo>
                    <a:pt x="5287736" y="1711778"/>
                    <a:pt x="5286142" y="1758123"/>
                    <a:pt x="5282293" y="1804307"/>
                  </a:cubicBezTo>
                  <a:cubicBezTo>
                    <a:pt x="5248337" y="2211773"/>
                    <a:pt x="5280165" y="1732201"/>
                    <a:pt x="5257800" y="2090057"/>
                  </a:cubicBezTo>
                  <a:cubicBezTo>
                    <a:pt x="5255078" y="2217964"/>
                    <a:pt x="5249635" y="2345843"/>
                    <a:pt x="5249635" y="2473779"/>
                  </a:cubicBezTo>
                  <a:cubicBezTo>
                    <a:pt x="5249635" y="2498422"/>
                    <a:pt x="5253749" y="2522949"/>
                    <a:pt x="5257800" y="2547257"/>
                  </a:cubicBezTo>
                  <a:cubicBezTo>
                    <a:pt x="5259215" y="2555746"/>
                    <a:pt x="5261190" y="2564589"/>
                    <a:pt x="5265964" y="2571750"/>
                  </a:cubicBezTo>
                  <a:cubicBezTo>
                    <a:pt x="5272369" y="2581357"/>
                    <a:pt x="5282943" y="2587477"/>
                    <a:pt x="5290457" y="2596243"/>
                  </a:cubicBezTo>
                  <a:cubicBezTo>
                    <a:pt x="5299312" y="2606574"/>
                    <a:pt x="5305328" y="2619278"/>
                    <a:pt x="5314950" y="2628900"/>
                  </a:cubicBezTo>
                  <a:cubicBezTo>
                    <a:pt x="5321888" y="2635838"/>
                    <a:pt x="5331905" y="2638947"/>
                    <a:pt x="5339443" y="2645229"/>
                  </a:cubicBezTo>
                  <a:cubicBezTo>
                    <a:pt x="5348313" y="2652621"/>
                    <a:pt x="5355169" y="2662208"/>
                    <a:pt x="5363935" y="2669722"/>
                  </a:cubicBezTo>
                  <a:cubicBezTo>
                    <a:pt x="5390595" y="2692573"/>
                    <a:pt x="5395257" y="2692094"/>
                    <a:pt x="5421085" y="2710543"/>
                  </a:cubicBezTo>
                  <a:cubicBezTo>
                    <a:pt x="5432158" y="2718452"/>
                    <a:pt x="5443412" y="2726180"/>
                    <a:pt x="5453743" y="2735036"/>
                  </a:cubicBezTo>
                  <a:cubicBezTo>
                    <a:pt x="5462509" y="2742550"/>
                    <a:pt x="5468628" y="2753124"/>
                    <a:pt x="5478235" y="2759529"/>
                  </a:cubicBezTo>
                  <a:cubicBezTo>
                    <a:pt x="5485396" y="2764303"/>
                    <a:pt x="5494564" y="2764972"/>
                    <a:pt x="5502728" y="2767693"/>
                  </a:cubicBezTo>
                  <a:cubicBezTo>
                    <a:pt x="5513614" y="2775857"/>
                    <a:pt x="5524238" y="2784383"/>
                    <a:pt x="5535385" y="2792186"/>
                  </a:cubicBezTo>
                  <a:cubicBezTo>
                    <a:pt x="5559501" y="2809067"/>
                    <a:pt x="5584371" y="2824843"/>
                    <a:pt x="5608864" y="2841172"/>
                  </a:cubicBezTo>
                  <a:lnTo>
                    <a:pt x="5633357" y="2857500"/>
                  </a:lnTo>
                  <a:cubicBezTo>
                    <a:pt x="5653664" y="2871038"/>
                    <a:pt x="5666826" y="2881276"/>
                    <a:pt x="5690507" y="2890157"/>
                  </a:cubicBezTo>
                  <a:cubicBezTo>
                    <a:pt x="5701013" y="2894097"/>
                    <a:pt x="5712806" y="2894006"/>
                    <a:pt x="5723164" y="2898322"/>
                  </a:cubicBezTo>
                  <a:cubicBezTo>
                    <a:pt x="5745633" y="2907684"/>
                    <a:pt x="5764864" y="2925076"/>
                    <a:pt x="5788478" y="2930979"/>
                  </a:cubicBezTo>
                  <a:cubicBezTo>
                    <a:pt x="5799364" y="2933700"/>
                    <a:pt x="5810346" y="2936061"/>
                    <a:pt x="5821135" y="2939143"/>
                  </a:cubicBezTo>
                  <a:cubicBezTo>
                    <a:pt x="5850322" y="2947482"/>
                    <a:pt x="5839076" y="2953858"/>
                    <a:pt x="5853793" y="293914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rihandsfigur 5">
              <a:extLst>
                <a:ext uri="{FF2B5EF4-FFF2-40B4-BE49-F238E27FC236}">
                  <a16:creationId xmlns:a16="http://schemas.microsoft.com/office/drawing/2014/main" id="{BCB71C47-96CC-6FCE-22D2-7F6B4F75526D}"/>
                </a:ext>
                <a:ext uri="{C183D7F6-B498-43B3-948B-1728B52AA6E4}">
                  <adec:decorative xmlns:adec="http://schemas.microsoft.com/office/drawing/2017/decorative" xmlns="" val="1"/>
                </a:ext>
              </a:extLst>
            </p:cNvPr>
            <p:cNvSpPr/>
            <p:nvPr/>
          </p:nvSpPr>
          <p:spPr>
            <a:xfrm>
              <a:off x="1386682" y="2036125"/>
              <a:ext cx="8720943" cy="2785688"/>
            </a:xfrm>
            <a:custGeom>
              <a:avLst/>
              <a:gdLst>
                <a:gd name="connsiteX0" fmla="*/ 0 w 9545239"/>
                <a:gd name="connsiteY0" fmla="*/ 2140642 h 3202951"/>
                <a:gd name="connsiteX1" fmla="*/ 996043 w 9545239"/>
                <a:gd name="connsiteY1" fmla="*/ 3022385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996043 w 9545239"/>
                <a:gd name="connsiteY1" fmla="*/ 3022385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996043 w 9545239"/>
                <a:gd name="connsiteY1" fmla="*/ 3022385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996043 w 9545239"/>
                <a:gd name="connsiteY1" fmla="*/ 3022385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1028700 w 9545239"/>
                <a:gd name="connsiteY1" fmla="*/ 2940742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1028700 w 9545239"/>
                <a:gd name="connsiteY1" fmla="*/ 2940742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1028700 w 9545239"/>
                <a:gd name="connsiteY1" fmla="*/ 2940742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1028700 w 9545239"/>
                <a:gd name="connsiteY1" fmla="*/ 2940742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1028700 w 9545239"/>
                <a:gd name="connsiteY1" fmla="*/ 2940742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1028700 w 9545239"/>
                <a:gd name="connsiteY1" fmla="*/ 2940742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202951"/>
                <a:gd name="connsiteX1" fmla="*/ 1028700 w 9545239"/>
                <a:gd name="connsiteY1" fmla="*/ 2940742 h 3202951"/>
                <a:gd name="connsiteX2" fmla="*/ 3380014 w 9545239"/>
                <a:gd name="connsiteY2" fmla="*/ 2181464 h 3202951"/>
                <a:gd name="connsiteX3" fmla="*/ 2857500 w 9545239"/>
                <a:gd name="connsiteY3" fmla="*/ 1316050 h 3202951"/>
                <a:gd name="connsiteX4" fmla="*/ 3461657 w 9545239"/>
                <a:gd name="connsiteY4" fmla="*/ 997642 h 3202951"/>
                <a:gd name="connsiteX5" fmla="*/ 4098471 w 9545239"/>
                <a:gd name="connsiteY5" fmla="*/ 1463007 h 3202951"/>
                <a:gd name="connsiteX6" fmla="*/ 3943350 w 9545239"/>
                <a:gd name="connsiteY6" fmla="*/ 2336585 h 3202951"/>
                <a:gd name="connsiteX7" fmla="*/ 4694464 w 9545239"/>
                <a:gd name="connsiteY7" fmla="*/ 3087700 h 3202951"/>
                <a:gd name="connsiteX8" fmla="*/ 5853793 w 9545239"/>
                <a:gd name="connsiteY8" fmla="*/ 3120357 h 3202951"/>
                <a:gd name="connsiteX9" fmla="*/ 7396843 w 9545239"/>
                <a:gd name="connsiteY9" fmla="*/ 2312092 h 3202951"/>
                <a:gd name="connsiteX10" fmla="*/ 6784521 w 9545239"/>
                <a:gd name="connsiteY10" fmla="*/ 1414021 h 3202951"/>
                <a:gd name="connsiteX11" fmla="*/ 7209064 w 9545239"/>
                <a:gd name="connsiteY11" fmla="*/ 924164 h 3202951"/>
                <a:gd name="connsiteX12" fmla="*/ 8025493 w 9545239"/>
                <a:gd name="connsiteY12" fmla="*/ 1136435 h 3202951"/>
                <a:gd name="connsiteX13" fmla="*/ 8915400 w 9545239"/>
                <a:gd name="connsiteY13" fmla="*/ 1805907 h 3202951"/>
                <a:gd name="connsiteX14" fmla="*/ 9544050 w 9545239"/>
                <a:gd name="connsiteY14" fmla="*/ 1209914 h 3202951"/>
                <a:gd name="connsiteX15" fmla="*/ 8760279 w 9545239"/>
                <a:gd name="connsiteY15" fmla="*/ 385321 h 3202951"/>
                <a:gd name="connsiteX16" fmla="*/ 7258050 w 9545239"/>
                <a:gd name="connsiteY16" fmla="*/ 1600 h 3202951"/>
                <a:gd name="connsiteX17" fmla="*/ 5870121 w 9545239"/>
                <a:gd name="connsiteY17" fmla="*/ 515950 h 3202951"/>
                <a:gd name="connsiteX18" fmla="*/ 5306786 w 9545239"/>
                <a:gd name="connsiteY18" fmla="*/ 2140642 h 3202951"/>
                <a:gd name="connsiteX19" fmla="*/ 5894614 w 9545239"/>
                <a:gd name="connsiteY19" fmla="*/ 3030550 h 3202951"/>
                <a:gd name="connsiteX20" fmla="*/ 5894614 w 9545239"/>
                <a:gd name="connsiteY20" fmla="*/ 3030550 h 3202951"/>
                <a:gd name="connsiteX0" fmla="*/ 0 w 9545239"/>
                <a:gd name="connsiteY0" fmla="*/ 2140642 h 3165916"/>
                <a:gd name="connsiteX1" fmla="*/ 1028700 w 9545239"/>
                <a:gd name="connsiteY1" fmla="*/ 2940742 h 3165916"/>
                <a:gd name="connsiteX2" fmla="*/ 3380014 w 9545239"/>
                <a:gd name="connsiteY2" fmla="*/ 2181464 h 3165916"/>
                <a:gd name="connsiteX3" fmla="*/ 2857500 w 9545239"/>
                <a:gd name="connsiteY3" fmla="*/ 1316050 h 3165916"/>
                <a:gd name="connsiteX4" fmla="*/ 3461657 w 9545239"/>
                <a:gd name="connsiteY4" fmla="*/ 997642 h 3165916"/>
                <a:gd name="connsiteX5" fmla="*/ 4098471 w 9545239"/>
                <a:gd name="connsiteY5" fmla="*/ 1463007 h 3165916"/>
                <a:gd name="connsiteX6" fmla="*/ 3943350 w 9545239"/>
                <a:gd name="connsiteY6" fmla="*/ 2336585 h 3165916"/>
                <a:gd name="connsiteX7" fmla="*/ 4694464 w 9545239"/>
                <a:gd name="connsiteY7" fmla="*/ 3087700 h 3165916"/>
                <a:gd name="connsiteX8" fmla="*/ 6057900 w 9545239"/>
                <a:gd name="connsiteY8" fmla="*/ 3055043 h 3165916"/>
                <a:gd name="connsiteX9" fmla="*/ 7396843 w 9545239"/>
                <a:gd name="connsiteY9" fmla="*/ 2312092 h 3165916"/>
                <a:gd name="connsiteX10" fmla="*/ 6784521 w 9545239"/>
                <a:gd name="connsiteY10" fmla="*/ 1414021 h 3165916"/>
                <a:gd name="connsiteX11" fmla="*/ 7209064 w 9545239"/>
                <a:gd name="connsiteY11" fmla="*/ 924164 h 3165916"/>
                <a:gd name="connsiteX12" fmla="*/ 8025493 w 9545239"/>
                <a:gd name="connsiteY12" fmla="*/ 1136435 h 3165916"/>
                <a:gd name="connsiteX13" fmla="*/ 8915400 w 9545239"/>
                <a:gd name="connsiteY13" fmla="*/ 1805907 h 3165916"/>
                <a:gd name="connsiteX14" fmla="*/ 9544050 w 9545239"/>
                <a:gd name="connsiteY14" fmla="*/ 1209914 h 3165916"/>
                <a:gd name="connsiteX15" fmla="*/ 8760279 w 9545239"/>
                <a:gd name="connsiteY15" fmla="*/ 385321 h 3165916"/>
                <a:gd name="connsiteX16" fmla="*/ 7258050 w 9545239"/>
                <a:gd name="connsiteY16" fmla="*/ 1600 h 3165916"/>
                <a:gd name="connsiteX17" fmla="*/ 5870121 w 9545239"/>
                <a:gd name="connsiteY17" fmla="*/ 515950 h 3165916"/>
                <a:gd name="connsiteX18" fmla="*/ 5306786 w 9545239"/>
                <a:gd name="connsiteY18" fmla="*/ 2140642 h 3165916"/>
                <a:gd name="connsiteX19" fmla="*/ 5894614 w 9545239"/>
                <a:gd name="connsiteY19" fmla="*/ 3030550 h 3165916"/>
                <a:gd name="connsiteX20" fmla="*/ 5894614 w 9545239"/>
                <a:gd name="connsiteY20" fmla="*/ 3030550 h 3165916"/>
                <a:gd name="connsiteX0" fmla="*/ 0 w 9545239"/>
                <a:gd name="connsiteY0" fmla="*/ 2140642 h 3152737"/>
                <a:gd name="connsiteX1" fmla="*/ 1028700 w 9545239"/>
                <a:gd name="connsiteY1" fmla="*/ 2940742 h 3152737"/>
                <a:gd name="connsiteX2" fmla="*/ 3380014 w 9545239"/>
                <a:gd name="connsiteY2" fmla="*/ 2181464 h 3152737"/>
                <a:gd name="connsiteX3" fmla="*/ 2857500 w 9545239"/>
                <a:gd name="connsiteY3" fmla="*/ 1316050 h 3152737"/>
                <a:gd name="connsiteX4" fmla="*/ 3461657 w 9545239"/>
                <a:gd name="connsiteY4" fmla="*/ 997642 h 3152737"/>
                <a:gd name="connsiteX5" fmla="*/ 4098471 w 9545239"/>
                <a:gd name="connsiteY5" fmla="*/ 1463007 h 3152737"/>
                <a:gd name="connsiteX6" fmla="*/ 3943350 w 9545239"/>
                <a:gd name="connsiteY6" fmla="*/ 2336585 h 3152737"/>
                <a:gd name="connsiteX7" fmla="*/ 4694464 w 9545239"/>
                <a:gd name="connsiteY7" fmla="*/ 3087700 h 3152737"/>
                <a:gd name="connsiteX8" fmla="*/ 6057900 w 9545239"/>
                <a:gd name="connsiteY8" fmla="*/ 3055043 h 3152737"/>
                <a:gd name="connsiteX9" fmla="*/ 7396843 w 9545239"/>
                <a:gd name="connsiteY9" fmla="*/ 2312092 h 3152737"/>
                <a:gd name="connsiteX10" fmla="*/ 6784521 w 9545239"/>
                <a:gd name="connsiteY10" fmla="*/ 1414021 h 3152737"/>
                <a:gd name="connsiteX11" fmla="*/ 7209064 w 9545239"/>
                <a:gd name="connsiteY11" fmla="*/ 924164 h 3152737"/>
                <a:gd name="connsiteX12" fmla="*/ 8025493 w 9545239"/>
                <a:gd name="connsiteY12" fmla="*/ 1136435 h 3152737"/>
                <a:gd name="connsiteX13" fmla="*/ 8915400 w 9545239"/>
                <a:gd name="connsiteY13" fmla="*/ 1805907 h 3152737"/>
                <a:gd name="connsiteX14" fmla="*/ 9544050 w 9545239"/>
                <a:gd name="connsiteY14" fmla="*/ 1209914 h 3152737"/>
                <a:gd name="connsiteX15" fmla="*/ 8760279 w 9545239"/>
                <a:gd name="connsiteY15" fmla="*/ 385321 h 3152737"/>
                <a:gd name="connsiteX16" fmla="*/ 7258050 w 9545239"/>
                <a:gd name="connsiteY16" fmla="*/ 1600 h 3152737"/>
                <a:gd name="connsiteX17" fmla="*/ 5870121 w 9545239"/>
                <a:gd name="connsiteY17" fmla="*/ 515950 h 3152737"/>
                <a:gd name="connsiteX18" fmla="*/ 5306786 w 9545239"/>
                <a:gd name="connsiteY18" fmla="*/ 2140642 h 3152737"/>
                <a:gd name="connsiteX19" fmla="*/ 5894614 w 9545239"/>
                <a:gd name="connsiteY19" fmla="*/ 3030550 h 3152737"/>
                <a:gd name="connsiteX20" fmla="*/ 5894614 w 9545239"/>
                <a:gd name="connsiteY20" fmla="*/ 3030550 h 3152737"/>
                <a:gd name="connsiteX0" fmla="*/ 0 w 9545239"/>
                <a:gd name="connsiteY0" fmla="*/ 2140642 h 3155976"/>
                <a:gd name="connsiteX1" fmla="*/ 1028700 w 9545239"/>
                <a:gd name="connsiteY1" fmla="*/ 2940742 h 3155976"/>
                <a:gd name="connsiteX2" fmla="*/ 3380014 w 9545239"/>
                <a:gd name="connsiteY2" fmla="*/ 2181464 h 3155976"/>
                <a:gd name="connsiteX3" fmla="*/ 2857500 w 9545239"/>
                <a:gd name="connsiteY3" fmla="*/ 1316050 h 3155976"/>
                <a:gd name="connsiteX4" fmla="*/ 3461657 w 9545239"/>
                <a:gd name="connsiteY4" fmla="*/ 997642 h 3155976"/>
                <a:gd name="connsiteX5" fmla="*/ 4098471 w 9545239"/>
                <a:gd name="connsiteY5" fmla="*/ 1463007 h 3155976"/>
                <a:gd name="connsiteX6" fmla="*/ 3943350 w 9545239"/>
                <a:gd name="connsiteY6" fmla="*/ 2336585 h 3155976"/>
                <a:gd name="connsiteX7" fmla="*/ 4694464 w 9545239"/>
                <a:gd name="connsiteY7" fmla="*/ 3087700 h 3155976"/>
                <a:gd name="connsiteX8" fmla="*/ 6057900 w 9545239"/>
                <a:gd name="connsiteY8" fmla="*/ 3055043 h 3155976"/>
                <a:gd name="connsiteX9" fmla="*/ 7396843 w 9545239"/>
                <a:gd name="connsiteY9" fmla="*/ 2312092 h 3155976"/>
                <a:gd name="connsiteX10" fmla="*/ 6784521 w 9545239"/>
                <a:gd name="connsiteY10" fmla="*/ 1414021 h 3155976"/>
                <a:gd name="connsiteX11" fmla="*/ 7209064 w 9545239"/>
                <a:gd name="connsiteY11" fmla="*/ 924164 h 3155976"/>
                <a:gd name="connsiteX12" fmla="*/ 8025493 w 9545239"/>
                <a:gd name="connsiteY12" fmla="*/ 1136435 h 3155976"/>
                <a:gd name="connsiteX13" fmla="*/ 8915400 w 9545239"/>
                <a:gd name="connsiteY13" fmla="*/ 1805907 h 3155976"/>
                <a:gd name="connsiteX14" fmla="*/ 9544050 w 9545239"/>
                <a:gd name="connsiteY14" fmla="*/ 1209914 h 3155976"/>
                <a:gd name="connsiteX15" fmla="*/ 8760279 w 9545239"/>
                <a:gd name="connsiteY15" fmla="*/ 385321 h 3155976"/>
                <a:gd name="connsiteX16" fmla="*/ 7258050 w 9545239"/>
                <a:gd name="connsiteY16" fmla="*/ 1600 h 3155976"/>
                <a:gd name="connsiteX17" fmla="*/ 5870121 w 9545239"/>
                <a:gd name="connsiteY17" fmla="*/ 515950 h 3155976"/>
                <a:gd name="connsiteX18" fmla="*/ 5306786 w 9545239"/>
                <a:gd name="connsiteY18" fmla="*/ 2140642 h 3155976"/>
                <a:gd name="connsiteX19" fmla="*/ 5894614 w 9545239"/>
                <a:gd name="connsiteY19" fmla="*/ 3030550 h 3155976"/>
                <a:gd name="connsiteX20" fmla="*/ 5894614 w 9545239"/>
                <a:gd name="connsiteY20" fmla="*/ 3030550 h 3155976"/>
                <a:gd name="connsiteX0" fmla="*/ 0 w 9545239"/>
                <a:gd name="connsiteY0" fmla="*/ 2140642 h 3115489"/>
                <a:gd name="connsiteX1" fmla="*/ 1028700 w 9545239"/>
                <a:gd name="connsiteY1" fmla="*/ 2940742 h 3115489"/>
                <a:gd name="connsiteX2" fmla="*/ 3380014 w 9545239"/>
                <a:gd name="connsiteY2" fmla="*/ 2181464 h 3115489"/>
                <a:gd name="connsiteX3" fmla="*/ 2857500 w 9545239"/>
                <a:gd name="connsiteY3" fmla="*/ 1316050 h 3115489"/>
                <a:gd name="connsiteX4" fmla="*/ 3461657 w 9545239"/>
                <a:gd name="connsiteY4" fmla="*/ 997642 h 3115489"/>
                <a:gd name="connsiteX5" fmla="*/ 4098471 w 9545239"/>
                <a:gd name="connsiteY5" fmla="*/ 1463007 h 3115489"/>
                <a:gd name="connsiteX6" fmla="*/ 3943350 w 9545239"/>
                <a:gd name="connsiteY6" fmla="*/ 2336585 h 3115489"/>
                <a:gd name="connsiteX7" fmla="*/ 4694464 w 9545239"/>
                <a:gd name="connsiteY7" fmla="*/ 3006057 h 3115489"/>
                <a:gd name="connsiteX8" fmla="*/ 6057900 w 9545239"/>
                <a:gd name="connsiteY8" fmla="*/ 3055043 h 3115489"/>
                <a:gd name="connsiteX9" fmla="*/ 7396843 w 9545239"/>
                <a:gd name="connsiteY9" fmla="*/ 2312092 h 3115489"/>
                <a:gd name="connsiteX10" fmla="*/ 6784521 w 9545239"/>
                <a:gd name="connsiteY10" fmla="*/ 1414021 h 3115489"/>
                <a:gd name="connsiteX11" fmla="*/ 7209064 w 9545239"/>
                <a:gd name="connsiteY11" fmla="*/ 924164 h 3115489"/>
                <a:gd name="connsiteX12" fmla="*/ 8025493 w 9545239"/>
                <a:gd name="connsiteY12" fmla="*/ 1136435 h 3115489"/>
                <a:gd name="connsiteX13" fmla="*/ 8915400 w 9545239"/>
                <a:gd name="connsiteY13" fmla="*/ 1805907 h 3115489"/>
                <a:gd name="connsiteX14" fmla="*/ 9544050 w 9545239"/>
                <a:gd name="connsiteY14" fmla="*/ 1209914 h 3115489"/>
                <a:gd name="connsiteX15" fmla="*/ 8760279 w 9545239"/>
                <a:gd name="connsiteY15" fmla="*/ 385321 h 3115489"/>
                <a:gd name="connsiteX16" fmla="*/ 7258050 w 9545239"/>
                <a:gd name="connsiteY16" fmla="*/ 1600 h 3115489"/>
                <a:gd name="connsiteX17" fmla="*/ 5870121 w 9545239"/>
                <a:gd name="connsiteY17" fmla="*/ 515950 h 3115489"/>
                <a:gd name="connsiteX18" fmla="*/ 5306786 w 9545239"/>
                <a:gd name="connsiteY18" fmla="*/ 2140642 h 3115489"/>
                <a:gd name="connsiteX19" fmla="*/ 5894614 w 9545239"/>
                <a:gd name="connsiteY19" fmla="*/ 3030550 h 3115489"/>
                <a:gd name="connsiteX20" fmla="*/ 5894614 w 9545239"/>
                <a:gd name="connsiteY20" fmla="*/ 3030550 h 3115489"/>
                <a:gd name="connsiteX0" fmla="*/ 0 w 9545239"/>
                <a:gd name="connsiteY0" fmla="*/ 2140642 h 3115489"/>
                <a:gd name="connsiteX1" fmla="*/ 1028700 w 9545239"/>
                <a:gd name="connsiteY1" fmla="*/ 2940742 h 3115489"/>
                <a:gd name="connsiteX2" fmla="*/ 3380014 w 9545239"/>
                <a:gd name="connsiteY2" fmla="*/ 2181464 h 3115489"/>
                <a:gd name="connsiteX3" fmla="*/ 2857500 w 9545239"/>
                <a:gd name="connsiteY3" fmla="*/ 1316050 h 3115489"/>
                <a:gd name="connsiteX4" fmla="*/ 3461657 w 9545239"/>
                <a:gd name="connsiteY4" fmla="*/ 997642 h 3115489"/>
                <a:gd name="connsiteX5" fmla="*/ 4098471 w 9545239"/>
                <a:gd name="connsiteY5" fmla="*/ 1463007 h 3115489"/>
                <a:gd name="connsiteX6" fmla="*/ 3943350 w 9545239"/>
                <a:gd name="connsiteY6" fmla="*/ 2336585 h 3115489"/>
                <a:gd name="connsiteX7" fmla="*/ 4694464 w 9545239"/>
                <a:gd name="connsiteY7" fmla="*/ 3006057 h 3115489"/>
                <a:gd name="connsiteX8" fmla="*/ 6057900 w 9545239"/>
                <a:gd name="connsiteY8" fmla="*/ 3055043 h 3115489"/>
                <a:gd name="connsiteX9" fmla="*/ 7396843 w 9545239"/>
                <a:gd name="connsiteY9" fmla="*/ 2312092 h 3115489"/>
                <a:gd name="connsiteX10" fmla="*/ 6784521 w 9545239"/>
                <a:gd name="connsiteY10" fmla="*/ 1414021 h 3115489"/>
                <a:gd name="connsiteX11" fmla="*/ 7209064 w 9545239"/>
                <a:gd name="connsiteY11" fmla="*/ 924164 h 3115489"/>
                <a:gd name="connsiteX12" fmla="*/ 8025493 w 9545239"/>
                <a:gd name="connsiteY12" fmla="*/ 1136435 h 3115489"/>
                <a:gd name="connsiteX13" fmla="*/ 8915400 w 9545239"/>
                <a:gd name="connsiteY13" fmla="*/ 1805907 h 3115489"/>
                <a:gd name="connsiteX14" fmla="*/ 9544050 w 9545239"/>
                <a:gd name="connsiteY14" fmla="*/ 1209914 h 3115489"/>
                <a:gd name="connsiteX15" fmla="*/ 8760279 w 9545239"/>
                <a:gd name="connsiteY15" fmla="*/ 385321 h 3115489"/>
                <a:gd name="connsiteX16" fmla="*/ 7258050 w 9545239"/>
                <a:gd name="connsiteY16" fmla="*/ 1600 h 3115489"/>
                <a:gd name="connsiteX17" fmla="*/ 5870121 w 9545239"/>
                <a:gd name="connsiteY17" fmla="*/ 515950 h 3115489"/>
                <a:gd name="connsiteX18" fmla="*/ 5306786 w 9545239"/>
                <a:gd name="connsiteY18" fmla="*/ 2140642 h 3115489"/>
                <a:gd name="connsiteX19" fmla="*/ 5894614 w 9545239"/>
                <a:gd name="connsiteY19" fmla="*/ 3030550 h 3115489"/>
                <a:gd name="connsiteX20" fmla="*/ 5894614 w 9545239"/>
                <a:gd name="connsiteY20" fmla="*/ 3030550 h 3115489"/>
                <a:gd name="connsiteX0" fmla="*/ 0 w 9545239"/>
                <a:gd name="connsiteY0" fmla="*/ 2140642 h 3115489"/>
                <a:gd name="connsiteX1" fmla="*/ 1028700 w 9545239"/>
                <a:gd name="connsiteY1" fmla="*/ 2940742 h 3115489"/>
                <a:gd name="connsiteX2" fmla="*/ 3380014 w 9545239"/>
                <a:gd name="connsiteY2" fmla="*/ 2181464 h 3115489"/>
                <a:gd name="connsiteX3" fmla="*/ 2857500 w 9545239"/>
                <a:gd name="connsiteY3" fmla="*/ 1316050 h 3115489"/>
                <a:gd name="connsiteX4" fmla="*/ 3461657 w 9545239"/>
                <a:gd name="connsiteY4" fmla="*/ 997642 h 3115489"/>
                <a:gd name="connsiteX5" fmla="*/ 4098471 w 9545239"/>
                <a:gd name="connsiteY5" fmla="*/ 1463007 h 3115489"/>
                <a:gd name="connsiteX6" fmla="*/ 3943350 w 9545239"/>
                <a:gd name="connsiteY6" fmla="*/ 2336585 h 3115489"/>
                <a:gd name="connsiteX7" fmla="*/ 4694464 w 9545239"/>
                <a:gd name="connsiteY7" fmla="*/ 3006057 h 3115489"/>
                <a:gd name="connsiteX8" fmla="*/ 6057900 w 9545239"/>
                <a:gd name="connsiteY8" fmla="*/ 3055043 h 3115489"/>
                <a:gd name="connsiteX9" fmla="*/ 7396843 w 9545239"/>
                <a:gd name="connsiteY9" fmla="*/ 2312092 h 3115489"/>
                <a:gd name="connsiteX10" fmla="*/ 6784521 w 9545239"/>
                <a:gd name="connsiteY10" fmla="*/ 1414021 h 3115489"/>
                <a:gd name="connsiteX11" fmla="*/ 7209064 w 9545239"/>
                <a:gd name="connsiteY11" fmla="*/ 924164 h 3115489"/>
                <a:gd name="connsiteX12" fmla="*/ 8025493 w 9545239"/>
                <a:gd name="connsiteY12" fmla="*/ 1136435 h 3115489"/>
                <a:gd name="connsiteX13" fmla="*/ 8915400 w 9545239"/>
                <a:gd name="connsiteY13" fmla="*/ 1805907 h 3115489"/>
                <a:gd name="connsiteX14" fmla="*/ 9544050 w 9545239"/>
                <a:gd name="connsiteY14" fmla="*/ 1209914 h 3115489"/>
                <a:gd name="connsiteX15" fmla="*/ 8760279 w 9545239"/>
                <a:gd name="connsiteY15" fmla="*/ 385321 h 3115489"/>
                <a:gd name="connsiteX16" fmla="*/ 7258050 w 9545239"/>
                <a:gd name="connsiteY16" fmla="*/ 1600 h 3115489"/>
                <a:gd name="connsiteX17" fmla="*/ 5870121 w 9545239"/>
                <a:gd name="connsiteY17" fmla="*/ 515950 h 3115489"/>
                <a:gd name="connsiteX18" fmla="*/ 5306786 w 9545239"/>
                <a:gd name="connsiteY18" fmla="*/ 2140642 h 3115489"/>
                <a:gd name="connsiteX19" fmla="*/ 5894614 w 9545239"/>
                <a:gd name="connsiteY19" fmla="*/ 3030550 h 3115489"/>
                <a:gd name="connsiteX20" fmla="*/ 5894614 w 9545239"/>
                <a:gd name="connsiteY20" fmla="*/ 3030550 h 3115489"/>
                <a:gd name="connsiteX0" fmla="*/ 0 w 9545239"/>
                <a:gd name="connsiteY0" fmla="*/ 2140642 h 3122256"/>
                <a:gd name="connsiteX1" fmla="*/ 1028700 w 9545239"/>
                <a:gd name="connsiteY1" fmla="*/ 2940742 h 3122256"/>
                <a:gd name="connsiteX2" fmla="*/ 3380014 w 9545239"/>
                <a:gd name="connsiteY2" fmla="*/ 2181464 h 3122256"/>
                <a:gd name="connsiteX3" fmla="*/ 2857500 w 9545239"/>
                <a:gd name="connsiteY3" fmla="*/ 1316050 h 3122256"/>
                <a:gd name="connsiteX4" fmla="*/ 3461657 w 9545239"/>
                <a:gd name="connsiteY4" fmla="*/ 997642 h 3122256"/>
                <a:gd name="connsiteX5" fmla="*/ 4098471 w 9545239"/>
                <a:gd name="connsiteY5" fmla="*/ 1463007 h 3122256"/>
                <a:gd name="connsiteX6" fmla="*/ 3943350 w 9545239"/>
                <a:gd name="connsiteY6" fmla="*/ 2336585 h 3122256"/>
                <a:gd name="connsiteX7" fmla="*/ 4694464 w 9545239"/>
                <a:gd name="connsiteY7" fmla="*/ 3006057 h 3122256"/>
                <a:gd name="connsiteX8" fmla="*/ 6164036 w 9545239"/>
                <a:gd name="connsiteY8" fmla="*/ 3055043 h 3122256"/>
                <a:gd name="connsiteX9" fmla="*/ 7396843 w 9545239"/>
                <a:gd name="connsiteY9" fmla="*/ 2312092 h 3122256"/>
                <a:gd name="connsiteX10" fmla="*/ 6784521 w 9545239"/>
                <a:gd name="connsiteY10" fmla="*/ 1414021 h 3122256"/>
                <a:gd name="connsiteX11" fmla="*/ 7209064 w 9545239"/>
                <a:gd name="connsiteY11" fmla="*/ 924164 h 3122256"/>
                <a:gd name="connsiteX12" fmla="*/ 8025493 w 9545239"/>
                <a:gd name="connsiteY12" fmla="*/ 1136435 h 3122256"/>
                <a:gd name="connsiteX13" fmla="*/ 8915400 w 9545239"/>
                <a:gd name="connsiteY13" fmla="*/ 1805907 h 3122256"/>
                <a:gd name="connsiteX14" fmla="*/ 9544050 w 9545239"/>
                <a:gd name="connsiteY14" fmla="*/ 1209914 h 3122256"/>
                <a:gd name="connsiteX15" fmla="*/ 8760279 w 9545239"/>
                <a:gd name="connsiteY15" fmla="*/ 385321 h 3122256"/>
                <a:gd name="connsiteX16" fmla="*/ 7258050 w 9545239"/>
                <a:gd name="connsiteY16" fmla="*/ 1600 h 3122256"/>
                <a:gd name="connsiteX17" fmla="*/ 5870121 w 9545239"/>
                <a:gd name="connsiteY17" fmla="*/ 515950 h 3122256"/>
                <a:gd name="connsiteX18" fmla="*/ 5306786 w 9545239"/>
                <a:gd name="connsiteY18" fmla="*/ 2140642 h 3122256"/>
                <a:gd name="connsiteX19" fmla="*/ 5894614 w 9545239"/>
                <a:gd name="connsiteY19" fmla="*/ 3030550 h 3122256"/>
                <a:gd name="connsiteX20" fmla="*/ 5894614 w 9545239"/>
                <a:gd name="connsiteY20" fmla="*/ 3030550 h 3122256"/>
                <a:gd name="connsiteX0" fmla="*/ 0 w 9545239"/>
                <a:gd name="connsiteY0" fmla="*/ 2140642 h 3094792"/>
                <a:gd name="connsiteX1" fmla="*/ 1028700 w 9545239"/>
                <a:gd name="connsiteY1" fmla="*/ 2940742 h 3094792"/>
                <a:gd name="connsiteX2" fmla="*/ 3380014 w 9545239"/>
                <a:gd name="connsiteY2" fmla="*/ 2181464 h 3094792"/>
                <a:gd name="connsiteX3" fmla="*/ 2857500 w 9545239"/>
                <a:gd name="connsiteY3" fmla="*/ 1316050 h 3094792"/>
                <a:gd name="connsiteX4" fmla="*/ 3461657 w 9545239"/>
                <a:gd name="connsiteY4" fmla="*/ 997642 h 3094792"/>
                <a:gd name="connsiteX5" fmla="*/ 4098471 w 9545239"/>
                <a:gd name="connsiteY5" fmla="*/ 1463007 h 3094792"/>
                <a:gd name="connsiteX6" fmla="*/ 3943350 w 9545239"/>
                <a:gd name="connsiteY6" fmla="*/ 2336585 h 3094792"/>
                <a:gd name="connsiteX7" fmla="*/ 4694464 w 9545239"/>
                <a:gd name="connsiteY7" fmla="*/ 3006057 h 3094792"/>
                <a:gd name="connsiteX8" fmla="*/ 6164036 w 9545239"/>
                <a:gd name="connsiteY8" fmla="*/ 3055043 h 3094792"/>
                <a:gd name="connsiteX9" fmla="*/ 7396843 w 9545239"/>
                <a:gd name="connsiteY9" fmla="*/ 2312092 h 3094792"/>
                <a:gd name="connsiteX10" fmla="*/ 6784521 w 9545239"/>
                <a:gd name="connsiteY10" fmla="*/ 1414021 h 3094792"/>
                <a:gd name="connsiteX11" fmla="*/ 7209064 w 9545239"/>
                <a:gd name="connsiteY11" fmla="*/ 924164 h 3094792"/>
                <a:gd name="connsiteX12" fmla="*/ 8025493 w 9545239"/>
                <a:gd name="connsiteY12" fmla="*/ 1136435 h 3094792"/>
                <a:gd name="connsiteX13" fmla="*/ 8915400 w 9545239"/>
                <a:gd name="connsiteY13" fmla="*/ 1805907 h 3094792"/>
                <a:gd name="connsiteX14" fmla="*/ 9544050 w 9545239"/>
                <a:gd name="connsiteY14" fmla="*/ 1209914 h 3094792"/>
                <a:gd name="connsiteX15" fmla="*/ 8760279 w 9545239"/>
                <a:gd name="connsiteY15" fmla="*/ 385321 h 3094792"/>
                <a:gd name="connsiteX16" fmla="*/ 7258050 w 9545239"/>
                <a:gd name="connsiteY16" fmla="*/ 1600 h 3094792"/>
                <a:gd name="connsiteX17" fmla="*/ 5870121 w 9545239"/>
                <a:gd name="connsiteY17" fmla="*/ 515950 h 3094792"/>
                <a:gd name="connsiteX18" fmla="*/ 5306786 w 9545239"/>
                <a:gd name="connsiteY18" fmla="*/ 2140642 h 3094792"/>
                <a:gd name="connsiteX19" fmla="*/ 5894614 w 9545239"/>
                <a:gd name="connsiteY19" fmla="*/ 3030550 h 3094792"/>
                <a:gd name="connsiteX20" fmla="*/ 5894614 w 9545239"/>
                <a:gd name="connsiteY20" fmla="*/ 3030550 h 3094792"/>
                <a:gd name="connsiteX0" fmla="*/ 0 w 9545239"/>
                <a:gd name="connsiteY0" fmla="*/ 2140642 h 3094792"/>
                <a:gd name="connsiteX1" fmla="*/ 1028700 w 9545239"/>
                <a:gd name="connsiteY1" fmla="*/ 2940742 h 3094792"/>
                <a:gd name="connsiteX2" fmla="*/ 3380014 w 9545239"/>
                <a:gd name="connsiteY2" fmla="*/ 2181464 h 3094792"/>
                <a:gd name="connsiteX3" fmla="*/ 2857500 w 9545239"/>
                <a:gd name="connsiteY3" fmla="*/ 1316050 h 3094792"/>
                <a:gd name="connsiteX4" fmla="*/ 3461657 w 9545239"/>
                <a:gd name="connsiteY4" fmla="*/ 997642 h 3094792"/>
                <a:gd name="connsiteX5" fmla="*/ 4098471 w 9545239"/>
                <a:gd name="connsiteY5" fmla="*/ 1463007 h 3094792"/>
                <a:gd name="connsiteX6" fmla="*/ 3943350 w 9545239"/>
                <a:gd name="connsiteY6" fmla="*/ 2336585 h 3094792"/>
                <a:gd name="connsiteX7" fmla="*/ 4694464 w 9545239"/>
                <a:gd name="connsiteY7" fmla="*/ 3006057 h 3094792"/>
                <a:gd name="connsiteX8" fmla="*/ 6164036 w 9545239"/>
                <a:gd name="connsiteY8" fmla="*/ 3055043 h 3094792"/>
                <a:gd name="connsiteX9" fmla="*/ 7396843 w 9545239"/>
                <a:gd name="connsiteY9" fmla="*/ 2312092 h 3094792"/>
                <a:gd name="connsiteX10" fmla="*/ 6784521 w 9545239"/>
                <a:gd name="connsiteY10" fmla="*/ 1414021 h 3094792"/>
                <a:gd name="connsiteX11" fmla="*/ 7209064 w 9545239"/>
                <a:gd name="connsiteY11" fmla="*/ 924164 h 3094792"/>
                <a:gd name="connsiteX12" fmla="*/ 8025493 w 9545239"/>
                <a:gd name="connsiteY12" fmla="*/ 1136435 h 3094792"/>
                <a:gd name="connsiteX13" fmla="*/ 8915400 w 9545239"/>
                <a:gd name="connsiteY13" fmla="*/ 1805907 h 3094792"/>
                <a:gd name="connsiteX14" fmla="*/ 9544050 w 9545239"/>
                <a:gd name="connsiteY14" fmla="*/ 1209914 h 3094792"/>
                <a:gd name="connsiteX15" fmla="*/ 8760279 w 9545239"/>
                <a:gd name="connsiteY15" fmla="*/ 385321 h 3094792"/>
                <a:gd name="connsiteX16" fmla="*/ 7258050 w 9545239"/>
                <a:gd name="connsiteY16" fmla="*/ 1600 h 3094792"/>
                <a:gd name="connsiteX17" fmla="*/ 5870121 w 9545239"/>
                <a:gd name="connsiteY17" fmla="*/ 515950 h 3094792"/>
                <a:gd name="connsiteX18" fmla="*/ 5306786 w 9545239"/>
                <a:gd name="connsiteY18" fmla="*/ 2140642 h 3094792"/>
                <a:gd name="connsiteX19" fmla="*/ 5894614 w 9545239"/>
                <a:gd name="connsiteY19" fmla="*/ 3030550 h 3094792"/>
                <a:gd name="connsiteX20" fmla="*/ 5894614 w 9545239"/>
                <a:gd name="connsiteY20" fmla="*/ 3030550 h 3094792"/>
                <a:gd name="connsiteX0" fmla="*/ 0 w 9545239"/>
                <a:gd name="connsiteY0" fmla="*/ 2140642 h 3094792"/>
                <a:gd name="connsiteX1" fmla="*/ 1028700 w 9545239"/>
                <a:gd name="connsiteY1" fmla="*/ 2940742 h 3094792"/>
                <a:gd name="connsiteX2" fmla="*/ 3380014 w 9545239"/>
                <a:gd name="connsiteY2" fmla="*/ 2181464 h 3094792"/>
                <a:gd name="connsiteX3" fmla="*/ 2857500 w 9545239"/>
                <a:gd name="connsiteY3" fmla="*/ 1316050 h 3094792"/>
                <a:gd name="connsiteX4" fmla="*/ 3461657 w 9545239"/>
                <a:gd name="connsiteY4" fmla="*/ 997642 h 3094792"/>
                <a:gd name="connsiteX5" fmla="*/ 4098471 w 9545239"/>
                <a:gd name="connsiteY5" fmla="*/ 1463007 h 3094792"/>
                <a:gd name="connsiteX6" fmla="*/ 3943350 w 9545239"/>
                <a:gd name="connsiteY6" fmla="*/ 2336585 h 3094792"/>
                <a:gd name="connsiteX7" fmla="*/ 4694464 w 9545239"/>
                <a:gd name="connsiteY7" fmla="*/ 3006057 h 3094792"/>
                <a:gd name="connsiteX8" fmla="*/ 6164036 w 9545239"/>
                <a:gd name="connsiteY8" fmla="*/ 3055043 h 3094792"/>
                <a:gd name="connsiteX9" fmla="*/ 7396843 w 9545239"/>
                <a:gd name="connsiteY9" fmla="*/ 2312092 h 3094792"/>
                <a:gd name="connsiteX10" fmla="*/ 7021285 w 9545239"/>
                <a:gd name="connsiteY10" fmla="*/ 1405857 h 3094792"/>
                <a:gd name="connsiteX11" fmla="*/ 7209064 w 9545239"/>
                <a:gd name="connsiteY11" fmla="*/ 924164 h 3094792"/>
                <a:gd name="connsiteX12" fmla="*/ 8025493 w 9545239"/>
                <a:gd name="connsiteY12" fmla="*/ 1136435 h 3094792"/>
                <a:gd name="connsiteX13" fmla="*/ 8915400 w 9545239"/>
                <a:gd name="connsiteY13" fmla="*/ 1805907 h 3094792"/>
                <a:gd name="connsiteX14" fmla="*/ 9544050 w 9545239"/>
                <a:gd name="connsiteY14" fmla="*/ 1209914 h 3094792"/>
                <a:gd name="connsiteX15" fmla="*/ 8760279 w 9545239"/>
                <a:gd name="connsiteY15" fmla="*/ 385321 h 3094792"/>
                <a:gd name="connsiteX16" fmla="*/ 7258050 w 9545239"/>
                <a:gd name="connsiteY16" fmla="*/ 1600 h 3094792"/>
                <a:gd name="connsiteX17" fmla="*/ 5870121 w 9545239"/>
                <a:gd name="connsiteY17" fmla="*/ 515950 h 3094792"/>
                <a:gd name="connsiteX18" fmla="*/ 5306786 w 9545239"/>
                <a:gd name="connsiteY18" fmla="*/ 2140642 h 3094792"/>
                <a:gd name="connsiteX19" fmla="*/ 5894614 w 9545239"/>
                <a:gd name="connsiteY19" fmla="*/ 3030550 h 3094792"/>
                <a:gd name="connsiteX20" fmla="*/ 5894614 w 9545239"/>
                <a:gd name="connsiteY20" fmla="*/ 3030550 h 3094792"/>
                <a:gd name="connsiteX0" fmla="*/ 0 w 9545235"/>
                <a:gd name="connsiteY0" fmla="*/ 2140642 h 3094792"/>
                <a:gd name="connsiteX1" fmla="*/ 1028700 w 9545235"/>
                <a:gd name="connsiteY1" fmla="*/ 2940742 h 3094792"/>
                <a:gd name="connsiteX2" fmla="*/ 3380014 w 9545235"/>
                <a:gd name="connsiteY2" fmla="*/ 2181464 h 3094792"/>
                <a:gd name="connsiteX3" fmla="*/ 2857500 w 9545235"/>
                <a:gd name="connsiteY3" fmla="*/ 1316050 h 3094792"/>
                <a:gd name="connsiteX4" fmla="*/ 3461657 w 9545235"/>
                <a:gd name="connsiteY4" fmla="*/ 997642 h 3094792"/>
                <a:gd name="connsiteX5" fmla="*/ 4098471 w 9545235"/>
                <a:gd name="connsiteY5" fmla="*/ 1463007 h 3094792"/>
                <a:gd name="connsiteX6" fmla="*/ 3943350 w 9545235"/>
                <a:gd name="connsiteY6" fmla="*/ 2336585 h 3094792"/>
                <a:gd name="connsiteX7" fmla="*/ 4694464 w 9545235"/>
                <a:gd name="connsiteY7" fmla="*/ 3006057 h 3094792"/>
                <a:gd name="connsiteX8" fmla="*/ 6164036 w 9545235"/>
                <a:gd name="connsiteY8" fmla="*/ 3055043 h 3094792"/>
                <a:gd name="connsiteX9" fmla="*/ 7396843 w 9545235"/>
                <a:gd name="connsiteY9" fmla="*/ 2312092 h 3094792"/>
                <a:gd name="connsiteX10" fmla="*/ 7021285 w 9545235"/>
                <a:gd name="connsiteY10" fmla="*/ 1405857 h 3094792"/>
                <a:gd name="connsiteX11" fmla="*/ 7209064 w 9545235"/>
                <a:gd name="connsiteY11" fmla="*/ 924164 h 3094792"/>
                <a:gd name="connsiteX12" fmla="*/ 8033657 w 9545235"/>
                <a:gd name="connsiteY12" fmla="*/ 1234406 h 3094792"/>
                <a:gd name="connsiteX13" fmla="*/ 8915400 w 9545235"/>
                <a:gd name="connsiteY13" fmla="*/ 1805907 h 3094792"/>
                <a:gd name="connsiteX14" fmla="*/ 9544050 w 9545235"/>
                <a:gd name="connsiteY14" fmla="*/ 1209914 h 3094792"/>
                <a:gd name="connsiteX15" fmla="*/ 8760279 w 9545235"/>
                <a:gd name="connsiteY15" fmla="*/ 385321 h 3094792"/>
                <a:gd name="connsiteX16" fmla="*/ 7258050 w 9545235"/>
                <a:gd name="connsiteY16" fmla="*/ 1600 h 3094792"/>
                <a:gd name="connsiteX17" fmla="*/ 5870121 w 9545235"/>
                <a:gd name="connsiteY17" fmla="*/ 515950 h 3094792"/>
                <a:gd name="connsiteX18" fmla="*/ 5306786 w 9545235"/>
                <a:gd name="connsiteY18" fmla="*/ 2140642 h 3094792"/>
                <a:gd name="connsiteX19" fmla="*/ 5894614 w 9545235"/>
                <a:gd name="connsiteY19" fmla="*/ 3030550 h 3094792"/>
                <a:gd name="connsiteX20" fmla="*/ 5894614 w 9545235"/>
                <a:gd name="connsiteY20" fmla="*/ 3030550 h 3094792"/>
                <a:gd name="connsiteX0" fmla="*/ 0 w 9545235"/>
                <a:gd name="connsiteY0" fmla="*/ 2140642 h 3094792"/>
                <a:gd name="connsiteX1" fmla="*/ 1028700 w 9545235"/>
                <a:gd name="connsiteY1" fmla="*/ 2940742 h 3094792"/>
                <a:gd name="connsiteX2" fmla="*/ 3380014 w 9545235"/>
                <a:gd name="connsiteY2" fmla="*/ 2181464 h 3094792"/>
                <a:gd name="connsiteX3" fmla="*/ 2857500 w 9545235"/>
                <a:gd name="connsiteY3" fmla="*/ 1316050 h 3094792"/>
                <a:gd name="connsiteX4" fmla="*/ 3461657 w 9545235"/>
                <a:gd name="connsiteY4" fmla="*/ 997642 h 3094792"/>
                <a:gd name="connsiteX5" fmla="*/ 4098471 w 9545235"/>
                <a:gd name="connsiteY5" fmla="*/ 1463007 h 3094792"/>
                <a:gd name="connsiteX6" fmla="*/ 3943350 w 9545235"/>
                <a:gd name="connsiteY6" fmla="*/ 2336585 h 3094792"/>
                <a:gd name="connsiteX7" fmla="*/ 4694464 w 9545235"/>
                <a:gd name="connsiteY7" fmla="*/ 3006057 h 3094792"/>
                <a:gd name="connsiteX8" fmla="*/ 6164036 w 9545235"/>
                <a:gd name="connsiteY8" fmla="*/ 3055043 h 3094792"/>
                <a:gd name="connsiteX9" fmla="*/ 7396843 w 9545235"/>
                <a:gd name="connsiteY9" fmla="*/ 2312092 h 3094792"/>
                <a:gd name="connsiteX10" fmla="*/ 7021285 w 9545235"/>
                <a:gd name="connsiteY10" fmla="*/ 1405857 h 3094792"/>
                <a:gd name="connsiteX11" fmla="*/ 7209064 w 9545235"/>
                <a:gd name="connsiteY11" fmla="*/ 924164 h 3094792"/>
                <a:gd name="connsiteX12" fmla="*/ 8033657 w 9545235"/>
                <a:gd name="connsiteY12" fmla="*/ 1234406 h 3094792"/>
                <a:gd name="connsiteX13" fmla="*/ 8915400 w 9545235"/>
                <a:gd name="connsiteY13" fmla="*/ 1805907 h 3094792"/>
                <a:gd name="connsiteX14" fmla="*/ 9544050 w 9545235"/>
                <a:gd name="connsiteY14" fmla="*/ 1209914 h 3094792"/>
                <a:gd name="connsiteX15" fmla="*/ 8760279 w 9545235"/>
                <a:gd name="connsiteY15" fmla="*/ 385321 h 3094792"/>
                <a:gd name="connsiteX16" fmla="*/ 7258050 w 9545235"/>
                <a:gd name="connsiteY16" fmla="*/ 1600 h 3094792"/>
                <a:gd name="connsiteX17" fmla="*/ 5870121 w 9545235"/>
                <a:gd name="connsiteY17" fmla="*/ 515950 h 3094792"/>
                <a:gd name="connsiteX18" fmla="*/ 5306786 w 9545235"/>
                <a:gd name="connsiteY18" fmla="*/ 2140642 h 3094792"/>
                <a:gd name="connsiteX19" fmla="*/ 5894614 w 9545235"/>
                <a:gd name="connsiteY19" fmla="*/ 3030550 h 3094792"/>
                <a:gd name="connsiteX20" fmla="*/ 5894614 w 9545235"/>
                <a:gd name="connsiteY20" fmla="*/ 3030550 h 3094792"/>
                <a:gd name="connsiteX0" fmla="*/ 0 w 9545235"/>
                <a:gd name="connsiteY0" fmla="*/ 2140642 h 3094792"/>
                <a:gd name="connsiteX1" fmla="*/ 1028700 w 9545235"/>
                <a:gd name="connsiteY1" fmla="*/ 2940742 h 3094792"/>
                <a:gd name="connsiteX2" fmla="*/ 3380014 w 9545235"/>
                <a:gd name="connsiteY2" fmla="*/ 2181464 h 3094792"/>
                <a:gd name="connsiteX3" fmla="*/ 2857500 w 9545235"/>
                <a:gd name="connsiteY3" fmla="*/ 1316050 h 3094792"/>
                <a:gd name="connsiteX4" fmla="*/ 3461657 w 9545235"/>
                <a:gd name="connsiteY4" fmla="*/ 997642 h 3094792"/>
                <a:gd name="connsiteX5" fmla="*/ 4098471 w 9545235"/>
                <a:gd name="connsiteY5" fmla="*/ 1463007 h 3094792"/>
                <a:gd name="connsiteX6" fmla="*/ 3943350 w 9545235"/>
                <a:gd name="connsiteY6" fmla="*/ 2336585 h 3094792"/>
                <a:gd name="connsiteX7" fmla="*/ 4694464 w 9545235"/>
                <a:gd name="connsiteY7" fmla="*/ 3006057 h 3094792"/>
                <a:gd name="connsiteX8" fmla="*/ 6164036 w 9545235"/>
                <a:gd name="connsiteY8" fmla="*/ 3055043 h 3094792"/>
                <a:gd name="connsiteX9" fmla="*/ 7396843 w 9545235"/>
                <a:gd name="connsiteY9" fmla="*/ 2312092 h 3094792"/>
                <a:gd name="connsiteX10" fmla="*/ 7021285 w 9545235"/>
                <a:gd name="connsiteY10" fmla="*/ 1405857 h 3094792"/>
                <a:gd name="connsiteX11" fmla="*/ 7209064 w 9545235"/>
                <a:gd name="connsiteY11" fmla="*/ 924164 h 3094792"/>
                <a:gd name="connsiteX12" fmla="*/ 8033657 w 9545235"/>
                <a:gd name="connsiteY12" fmla="*/ 1234406 h 3094792"/>
                <a:gd name="connsiteX13" fmla="*/ 8915400 w 9545235"/>
                <a:gd name="connsiteY13" fmla="*/ 1805907 h 3094792"/>
                <a:gd name="connsiteX14" fmla="*/ 9544050 w 9545235"/>
                <a:gd name="connsiteY14" fmla="*/ 1209914 h 3094792"/>
                <a:gd name="connsiteX15" fmla="*/ 8760279 w 9545235"/>
                <a:gd name="connsiteY15" fmla="*/ 385321 h 3094792"/>
                <a:gd name="connsiteX16" fmla="*/ 7258050 w 9545235"/>
                <a:gd name="connsiteY16" fmla="*/ 1600 h 3094792"/>
                <a:gd name="connsiteX17" fmla="*/ 5870121 w 9545235"/>
                <a:gd name="connsiteY17" fmla="*/ 515950 h 3094792"/>
                <a:gd name="connsiteX18" fmla="*/ 5306786 w 9545235"/>
                <a:gd name="connsiteY18" fmla="*/ 2140642 h 3094792"/>
                <a:gd name="connsiteX19" fmla="*/ 5894614 w 9545235"/>
                <a:gd name="connsiteY19" fmla="*/ 3030550 h 3094792"/>
                <a:gd name="connsiteX20" fmla="*/ 5894614 w 9545235"/>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09064 w 9545196"/>
                <a:gd name="connsiteY11" fmla="*/ 924164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58049 w 9545196"/>
                <a:gd name="connsiteY11" fmla="*/ 997643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58049 w 9545196"/>
                <a:gd name="connsiteY11" fmla="*/ 964986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58049 w 9545196"/>
                <a:gd name="connsiteY11" fmla="*/ 964986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58049 w 9545196"/>
                <a:gd name="connsiteY11" fmla="*/ 964986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58049 w 9545196"/>
                <a:gd name="connsiteY11" fmla="*/ 964986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58049 w 9545196"/>
                <a:gd name="connsiteY11" fmla="*/ 964986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45196"/>
                <a:gd name="connsiteY0" fmla="*/ 2140642 h 3094792"/>
                <a:gd name="connsiteX1" fmla="*/ 1028700 w 9545196"/>
                <a:gd name="connsiteY1" fmla="*/ 2940742 h 3094792"/>
                <a:gd name="connsiteX2" fmla="*/ 3380014 w 9545196"/>
                <a:gd name="connsiteY2" fmla="*/ 2181464 h 3094792"/>
                <a:gd name="connsiteX3" fmla="*/ 2857500 w 9545196"/>
                <a:gd name="connsiteY3" fmla="*/ 1316050 h 3094792"/>
                <a:gd name="connsiteX4" fmla="*/ 3461657 w 9545196"/>
                <a:gd name="connsiteY4" fmla="*/ 997642 h 3094792"/>
                <a:gd name="connsiteX5" fmla="*/ 4098471 w 9545196"/>
                <a:gd name="connsiteY5" fmla="*/ 1463007 h 3094792"/>
                <a:gd name="connsiteX6" fmla="*/ 3943350 w 9545196"/>
                <a:gd name="connsiteY6" fmla="*/ 2336585 h 3094792"/>
                <a:gd name="connsiteX7" fmla="*/ 4694464 w 9545196"/>
                <a:gd name="connsiteY7" fmla="*/ 3006057 h 3094792"/>
                <a:gd name="connsiteX8" fmla="*/ 6164036 w 9545196"/>
                <a:gd name="connsiteY8" fmla="*/ 3055043 h 3094792"/>
                <a:gd name="connsiteX9" fmla="*/ 7396843 w 9545196"/>
                <a:gd name="connsiteY9" fmla="*/ 2312092 h 3094792"/>
                <a:gd name="connsiteX10" fmla="*/ 7021285 w 9545196"/>
                <a:gd name="connsiteY10" fmla="*/ 1405857 h 3094792"/>
                <a:gd name="connsiteX11" fmla="*/ 7258049 w 9545196"/>
                <a:gd name="connsiteY11" fmla="*/ 964986 h 3094792"/>
                <a:gd name="connsiteX12" fmla="*/ 8123464 w 9545196"/>
                <a:gd name="connsiteY12" fmla="*/ 1242570 h 3094792"/>
                <a:gd name="connsiteX13" fmla="*/ 8915400 w 9545196"/>
                <a:gd name="connsiteY13" fmla="*/ 1805907 h 3094792"/>
                <a:gd name="connsiteX14" fmla="*/ 9544050 w 9545196"/>
                <a:gd name="connsiteY14" fmla="*/ 1209914 h 3094792"/>
                <a:gd name="connsiteX15" fmla="*/ 8760279 w 9545196"/>
                <a:gd name="connsiteY15" fmla="*/ 385321 h 3094792"/>
                <a:gd name="connsiteX16" fmla="*/ 7258050 w 9545196"/>
                <a:gd name="connsiteY16" fmla="*/ 1600 h 3094792"/>
                <a:gd name="connsiteX17" fmla="*/ 5870121 w 9545196"/>
                <a:gd name="connsiteY17" fmla="*/ 515950 h 3094792"/>
                <a:gd name="connsiteX18" fmla="*/ 5306786 w 9545196"/>
                <a:gd name="connsiteY18" fmla="*/ 2140642 h 3094792"/>
                <a:gd name="connsiteX19" fmla="*/ 5894614 w 9545196"/>
                <a:gd name="connsiteY19" fmla="*/ 3030550 h 3094792"/>
                <a:gd name="connsiteX20" fmla="*/ 5894614 w 9545196"/>
                <a:gd name="connsiteY20" fmla="*/ 3030550 h 3094792"/>
                <a:gd name="connsiteX0" fmla="*/ 0 w 9550357"/>
                <a:gd name="connsiteY0" fmla="*/ 2140642 h 3094792"/>
                <a:gd name="connsiteX1" fmla="*/ 1028700 w 9550357"/>
                <a:gd name="connsiteY1" fmla="*/ 2940742 h 3094792"/>
                <a:gd name="connsiteX2" fmla="*/ 3380014 w 9550357"/>
                <a:gd name="connsiteY2" fmla="*/ 2181464 h 3094792"/>
                <a:gd name="connsiteX3" fmla="*/ 2857500 w 9550357"/>
                <a:gd name="connsiteY3" fmla="*/ 1316050 h 3094792"/>
                <a:gd name="connsiteX4" fmla="*/ 3461657 w 9550357"/>
                <a:gd name="connsiteY4" fmla="*/ 997642 h 3094792"/>
                <a:gd name="connsiteX5" fmla="*/ 4098471 w 9550357"/>
                <a:gd name="connsiteY5" fmla="*/ 1463007 h 3094792"/>
                <a:gd name="connsiteX6" fmla="*/ 3943350 w 9550357"/>
                <a:gd name="connsiteY6" fmla="*/ 2336585 h 3094792"/>
                <a:gd name="connsiteX7" fmla="*/ 4694464 w 9550357"/>
                <a:gd name="connsiteY7" fmla="*/ 3006057 h 3094792"/>
                <a:gd name="connsiteX8" fmla="*/ 6164036 w 9550357"/>
                <a:gd name="connsiteY8" fmla="*/ 3055043 h 3094792"/>
                <a:gd name="connsiteX9" fmla="*/ 7396843 w 9550357"/>
                <a:gd name="connsiteY9" fmla="*/ 2312092 h 3094792"/>
                <a:gd name="connsiteX10" fmla="*/ 7021285 w 9550357"/>
                <a:gd name="connsiteY10" fmla="*/ 1405857 h 3094792"/>
                <a:gd name="connsiteX11" fmla="*/ 7258049 w 9550357"/>
                <a:gd name="connsiteY11" fmla="*/ 964986 h 3094792"/>
                <a:gd name="connsiteX12" fmla="*/ 8123464 w 9550357"/>
                <a:gd name="connsiteY12" fmla="*/ 1242570 h 3094792"/>
                <a:gd name="connsiteX13" fmla="*/ 8915400 w 9550357"/>
                <a:gd name="connsiteY13" fmla="*/ 1805907 h 3094792"/>
                <a:gd name="connsiteX14" fmla="*/ 9544050 w 9550357"/>
                <a:gd name="connsiteY14" fmla="*/ 1209914 h 3094792"/>
                <a:gd name="connsiteX15" fmla="*/ 8760279 w 9550357"/>
                <a:gd name="connsiteY15" fmla="*/ 385321 h 3094792"/>
                <a:gd name="connsiteX16" fmla="*/ 7258050 w 9550357"/>
                <a:gd name="connsiteY16" fmla="*/ 1600 h 3094792"/>
                <a:gd name="connsiteX17" fmla="*/ 5870121 w 9550357"/>
                <a:gd name="connsiteY17" fmla="*/ 515950 h 3094792"/>
                <a:gd name="connsiteX18" fmla="*/ 5306786 w 9550357"/>
                <a:gd name="connsiteY18" fmla="*/ 2140642 h 3094792"/>
                <a:gd name="connsiteX19" fmla="*/ 5894614 w 9550357"/>
                <a:gd name="connsiteY19" fmla="*/ 3030550 h 3094792"/>
                <a:gd name="connsiteX20" fmla="*/ 5894614 w 9550357"/>
                <a:gd name="connsiteY20" fmla="*/ 3030550 h 3094792"/>
                <a:gd name="connsiteX0" fmla="*/ 0 w 9550357"/>
                <a:gd name="connsiteY0" fmla="*/ 2140642 h 3094792"/>
                <a:gd name="connsiteX1" fmla="*/ 1028700 w 9550357"/>
                <a:gd name="connsiteY1" fmla="*/ 2940742 h 3094792"/>
                <a:gd name="connsiteX2" fmla="*/ 3380014 w 9550357"/>
                <a:gd name="connsiteY2" fmla="*/ 2181464 h 3094792"/>
                <a:gd name="connsiteX3" fmla="*/ 2857500 w 9550357"/>
                <a:gd name="connsiteY3" fmla="*/ 1316050 h 3094792"/>
                <a:gd name="connsiteX4" fmla="*/ 3461657 w 9550357"/>
                <a:gd name="connsiteY4" fmla="*/ 997642 h 3094792"/>
                <a:gd name="connsiteX5" fmla="*/ 4098471 w 9550357"/>
                <a:gd name="connsiteY5" fmla="*/ 1463007 h 3094792"/>
                <a:gd name="connsiteX6" fmla="*/ 3943350 w 9550357"/>
                <a:gd name="connsiteY6" fmla="*/ 2336585 h 3094792"/>
                <a:gd name="connsiteX7" fmla="*/ 4694464 w 9550357"/>
                <a:gd name="connsiteY7" fmla="*/ 3006057 h 3094792"/>
                <a:gd name="connsiteX8" fmla="*/ 6164036 w 9550357"/>
                <a:gd name="connsiteY8" fmla="*/ 3055043 h 3094792"/>
                <a:gd name="connsiteX9" fmla="*/ 7396843 w 9550357"/>
                <a:gd name="connsiteY9" fmla="*/ 2312092 h 3094792"/>
                <a:gd name="connsiteX10" fmla="*/ 7021285 w 9550357"/>
                <a:gd name="connsiteY10" fmla="*/ 1405857 h 3094792"/>
                <a:gd name="connsiteX11" fmla="*/ 7258049 w 9550357"/>
                <a:gd name="connsiteY11" fmla="*/ 964986 h 3094792"/>
                <a:gd name="connsiteX12" fmla="*/ 8123464 w 9550357"/>
                <a:gd name="connsiteY12" fmla="*/ 1242570 h 3094792"/>
                <a:gd name="connsiteX13" fmla="*/ 8915400 w 9550357"/>
                <a:gd name="connsiteY13" fmla="*/ 1805907 h 3094792"/>
                <a:gd name="connsiteX14" fmla="*/ 9544050 w 9550357"/>
                <a:gd name="connsiteY14" fmla="*/ 1209914 h 3094792"/>
                <a:gd name="connsiteX15" fmla="*/ 8760279 w 9550357"/>
                <a:gd name="connsiteY15" fmla="*/ 385321 h 3094792"/>
                <a:gd name="connsiteX16" fmla="*/ 7258050 w 9550357"/>
                <a:gd name="connsiteY16" fmla="*/ 1600 h 3094792"/>
                <a:gd name="connsiteX17" fmla="*/ 5870121 w 9550357"/>
                <a:gd name="connsiteY17" fmla="*/ 515950 h 3094792"/>
                <a:gd name="connsiteX18" fmla="*/ 5306786 w 9550357"/>
                <a:gd name="connsiteY18" fmla="*/ 2140642 h 3094792"/>
                <a:gd name="connsiteX19" fmla="*/ 5894614 w 9550357"/>
                <a:gd name="connsiteY19" fmla="*/ 3030550 h 3094792"/>
                <a:gd name="connsiteX20" fmla="*/ 5894614 w 9550357"/>
                <a:gd name="connsiteY20" fmla="*/ 3030550 h 3094792"/>
                <a:gd name="connsiteX0" fmla="*/ 0 w 9550357"/>
                <a:gd name="connsiteY0" fmla="*/ 2083921 h 3038071"/>
                <a:gd name="connsiteX1" fmla="*/ 1028700 w 9550357"/>
                <a:gd name="connsiteY1" fmla="*/ 2884021 h 3038071"/>
                <a:gd name="connsiteX2" fmla="*/ 3380014 w 9550357"/>
                <a:gd name="connsiteY2" fmla="*/ 2124743 h 3038071"/>
                <a:gd name="connsiteX3" fmla="*/ 2857500 w 9550357"/>
                <a:gd name="connsiteY3" fmla="*/ 1259329 h 3038071"/>
                <a:gd name="connsiteX4" fmla="*/ 3461657 w 9550357"/>
                <a:gd name="connsiteY4" fmla="*/ 940921 h 3038071"/>
                <a:gd name="connsiteX5" fmla="*/ 4098471 w 9550357"/>
                <a:gd name="connsiteY5" fmla="*/ 1406286 h 3038071"/>
                <a:gd name="connsiteX6" fmla="*/ 3943350 w 9550357"/>
                <a:gd name="connsiteY6" fmla="*/ 2279864 h 3038071"/>
                <a:gd name="connsiteX7" fmla="*/ 4694464 w 9550357"/>
                <a:gd name="connsiteY7" fmla="*/ 2949336 h 3038071"/>
                <a:gd name="connsiteX8" fmla="*/ 6164036 w 9550357"/>
                <a:gd name="connsiteY8" fmla="*/ 2998322 h 3038071"/>
                <a:gd name="connsiteX9" fmla="*/ 7396843 w 9550357"/>
                <a:gd name="connsiteY9" fmla="*/ 2255371 h 3038071"/>
                <a:gd name="connsiteX10" fmla="*/ 7021285 w 9550357"/>
                <a:gd name="connsiteY10" fmla="*/ 1349136 h 3038071"/>
                <a:gd name="connsiteX11" fmla="*/ 7258049 w 9550357"/>
                <a:gd name="connsiteY11" fmla="*/ 908265 h 3038071"/>
                <a:gd name="connsiteX12" fmla="*/ 8123464 w 9550357"/>
                <a:gd name="connsiteY12" fmla="*/ 1185849 h 3038071"/>
                <a:gd name="connsiteX13" fmla="*/ 8915400 w 9550357"/>
                <a:gd name="connsiteY13" fmla="*/ 1749186 h 3038071"/>
                <a:gd name="connsiteX14" fmla="*/ 9544050 w 9550357"/>
                <a:gd name="connsiteY14" fmla="*/ 1153193 h 3038071"/>
                <a:gd name="connsiteX15" fmla="*/ 8760279 w 9550357"/>
                <a:gd name="connsiteY15" fmla="*/ 328600 h 3038071"/>
                <a:gd name="connsiteX16" fmla="*/ 7266214 w 9550357"/>
                <a:gd name="connsiteY16" fmla="*/ 2029 h 3038071"/>
                <a:gd name="connsiteX17" fmla="*/ 5870121 w 9550357"/>
                <a:gd name="connsiteY17" fmla="*/ 459229 h 3038071"/>
                <a:gd name="connsiteX18" fmla="*/ 5306786 w 9550357"/>
                <a:gd name="connsiteY18" fmla="*/ 2083921 h 3038071"/>
                <a:gd name="connsiteX19" fmla="*/ 5894614 w 9550357"/>
                <a:gd name="connsiteY19" fmla="*/ 2973829 h 3038071"/>
                <a:gd name="connsiteX20" fmla="*/ 5894614 w 9550357"/>
                <a:gd name="connsiteY20" fmla="*/ 2973829 h 3038071"/>
                <a:gd name="connsiteX0" fmla="*/ 0 w 9550357"/>
                <a:gd name="connsiteY0" fmla="*/ 2083921 h 3038071"/>
                <a:gd name="connsiteX1" fmla="*/ 1028700 w 9550357"/>
                <a:gd name="connsiteY1" fmla="*/ 2884021 h 3038071"/>
                <a:gd name="connsiteX2" fmla="*/ 3380014 w 9550357"/>
                <a:gd name="connsiteY2" fmla="*/ 2124743 h 3038071"/>
                <a:gd name="connsiteX3" fmla="*/ 2857500 w 9550357"/>
                <a:gd name="connsiteY3" fmla="*/ 1259329 h 3038071"/>
                <a:gd name="connsiteX4" fmla="*/ 3461657 w 9550357"/>
                <a:gd name="connsiteY4" fmla="*/ 940921 h 3038071"/>
                <a:gd name="connsiteX5" fmla="*/ 4098471 w 9550357"/>
                <a:gd name="connsiteY5" fmla="*/ 1406286 h 3038071"/>
                <a:gd name="connsiteX6" fmla="*/ 3943350 w 9550357"/>
                <a:gd name="connsiteY6" fmla="*/ 2279864 h 3038071"/>
                <a:gd name="connsiteX7" fmla="*/ 4694464 w 9550357"/>
                <a:gd name="connsiteY7" fmla="*/ 2949336 h 3038071"/>
                <a:gd name="connsiteX8" fmla="*/ 6164036 w 9550357"/>
                <a:gd name="connsiteY8" fmla="*/ 2998322 h 3038071"/>
                <a:gd name="connsiteX9" fmla="*/ 7396843 w 9550357"/>
                <a:gd name="connsiteY9" fmla="*/ 2255371 h 3038071"/>
                <a:gd name="connsiteX10" fmla="*/ 7021285 w 9550357"/>
                <a:gd name="connsiteY10" fmla="*/ 1349136 h 3038071"/>
                <a:gd name="connsiteX11" fmla="*/ 7258049 w 9550357"/>
                <a:gd name="connsiteY11" fmla="*/ 908265 h 3038071"/>
                <a:gd name="connsiteX12" fmla="*/ 8123464 w 9550357"/>
                <a:gd name="connsiteY12" fmla="*/ 1185849 h 3038071"/>
                <a:gd name="connsiteX13" fmla="*/ 8915400 w 9550357"/>
                <a:gd name="connsiteY13" fmla="*/ 1749186 h 3038071"/>
                <a:gd name="connsiteX14" fmla="*/ 9544050 w 9550357"/>
                <a:gd name="connsiteY14" fmla="*/ 1153193 h 3038071"/>
                <a:gd name="connsiteX15" fmla="*/ 8760279 w 9550357"/>
                <a:gd name="connsiteY15" fmla="*/ 328600 h 3038071"/>
                <a:gd name="connsiteX16" fmla="*/ 7266214 w 9550357"/>
                <a:gd name="connsiteY16" fmla="*/ 2029 h 3038071"/>
                <a:gd name="connsiteX17" fmla="*/ 5870121 w 9550357"/>
                <a:gd name="connsiteY17" fmla="*/ 459229 h 3038071"/>
                <a:gd name="connsiteX18" fmla="*/ 5306786 w 9550357"/>
                <a:gd name="connsiteY18" fmla="*/ 2083921 h 3038071"/>
                <a:gd name="connsiteX19" fmla="*/ 5894614 w 9550357"/>
                <a:gd name="connsiteY19" fmla="*/ 2973829 h 3038071"/>
                <a:gd name="connsiteX20" fmla="*/ 5894614 w 9550357"/>
                <a:gd name="connsiteY20" fmla="*/ 2973829 h 3038071"/>
                <a:gd name="connsiteX0" fmla="*/ 0 w 9550357"/>
                <a:gd name="connsiteY0" fmla="*/ 2083921 h 3038071"/>
                <a:gd name="connsiteX1" fmla="*/ 1028700 w 9550357"/>
                <a:gd name="connsiteY1" fmla="*/ 2884021 h 3038071"/>
                <a:gd name="connsiteX2" fmla="*/ 3380014 w 9550357"/>
                <a:gd name="connsiteY2" fmla="*/ 2124743 h 3038071"/>
                <a:gd name="connsiteX3" fmla="*/ 2857500 w 9550357"/>
                <a:gd name="connsiteY3" fmla="*/ 1259329 h 3038071"/>
                <a:gd name="connsiteX4" fmla="*/ 3461657 w 9550357"/>
                <a:gd name="connsiteY4" fmla="*/ 940921 h 3038071"/>
                <a:gd name="connsiteX5" fmla="*/ 4098471 w 9550357"/>
                <a:gd name="connsiteY5" fmla="*/ 1406286 h 3038071"/>
                <a:gd name="connsiteX6" fmla="*/ 3943350 w 9550357"/>
                <a:gd name="connsiteY6" fmla="*/ 2279864 h 3038071"/>
                <a:gd name="connsiteX7" fmla="*/ 4694464 w 9550357"/>
                <a:gd name="connsiteY7" fmla="*/ 2949336 h 3038071"/>
                <a:gd name="connsiteX8" fmla="*/ 6164036 w 9550357"/>
                <a:gd name="connsiteY8" fmla="*/ 2998322 h 3038071"/>
                <a:gd name="connsiteX9" fmla="*/ 7396843 w 9550357"/>
                <a:gd name="connsiteY9" fmla="*/ 2255371 h 3038071"/>
                <a:gd name="connsiteX10" fmla="*/ 7021285 w 9550357"/>
                <a:gd name="connsiteY10" fmla="*/ 1349136 h 3038071"/>
                <a:gd name="connsiteX11" fmla="*/ 7258049 w 9550357"/>
                <a:gd name="connsiteY11" fmla="*/ 908265 h 3038071"/>
                <a:gd name="connsiteX12" fmla="*/ 8123464 w 9550357"/>
                <a:gd name="connsiteY12" fmla="*/ 1185849 h 3038071"/>
                <a:gd name="connsiteX13" fmla="*/ 8915400 w 9550357"/>
                <a:gd name="connsiteY13" fmla="*/ 1749186 h 3038071"/>
                <a:gd name="connsiteX14" fmla="*/ 9544050 w 9550357"/>
                <a:gd name="connsiteY14" fmla="*/ 1153193 h 3038071"/>
                <a:gd name="connsiteX15" fmla="*/ 8760279 w 9550357"/>
                <a:gd name="connsiteY15" fmla="*/ 328600 h 3038071"/>
                <a:gd name="connsiteX16" fmla="*/ 7266214 w 9550357"/>
                <a:gd name="connsiteY16" fmla="*/ 2029 h 3038071"/>
                <a:gd name="connsiteX17" fmla="*/ 5870121 w 9550357"/>
                <a:gd name="connsiteY17" fmla="*/ 459229 h 3038071"/>
                <a:gd name="connsiteX18" fmla="*/ 5306786 w 9550357"/>
                <a:gd name="connsiteY18" fmla="*/ 2083921 h 3038071"/>
                <a:gd name="connsiteX19" fmla="*/ 5894614 w 9550357"/>
                <a:gd name="connsiteY19" fmla="*/ 2973829 h 3038071"/>
                <a:gd name="connsiteX20" fmla="*/ 5894614 w 9550357"/>
                <a:gd name="connsiteY20" fmla="*/ 2973829 h 3038071"/>
                <a:gd name="connsiteX0" fmla="*/ 0 w 9525864"/>
                <a:gd name="connsiteY0" fmla="*/ 2124743 h 3038071"/>
                <a:gd name="connsiteX1" fmla="*/ 1004207 w 9525864"/>
                <a:gd name="connsiteY1" fmla="*/ 2884021 h 3038071"/>
                <a:gd name="connsiteX2" fmla="*/ 3355521 w 9525864"/>
                <a:gd name="connsiteY2" fmla="*/ 2124743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004207 w 9525864"/>
                <a:gd name="connsiteY1" fmla="*/ 2884021 h 3038071"/>
                <a:gd name="connsiteX2" fmla="*/ 3355521 w 9525864"/>
                <a:gd name="connsiteY2" fmla="*/ 2124743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208314 w 9525864"/>
                <a:gd name="connsiteY1" fmla="*/ 2965664 h 3038071"/>
                <a:gd name="connsiteX2" fmla="*/ 3355521 w 9525864"/>
                <a:gd name="connsiteY2" fmla="*/ 2124743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208314 w 9525864"/>
                <a:gd name="connsiteY1" fmla="*/ 2965664 h 3038071"/>
                <a:gd name="connsiteX2" fmla="*/ 3355521 w 9525864"/>
                <a:gd name="connsiteY2" fmla="*/ 2124743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208314 w 9525864"/>
                <a:gd name="connsiteY1" fmla="*/ 2965664 h 3038071"/>
                <a:gd name="connsiteX2" fmla="*/ 3355521 w 9525864"/>
                <a:gd name="connsiteY2" fmla="*/ 2124743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208314 w 9525864"/>
                <a:gd name="connsiteY1" fmla="*/ 2965664 h 3038071"/>
                <a:gd name="connsiteX2" fmla="*/ 3314699 w 9525864"/>
                <a:gd name="connsiteY2" fmla="*/ 2149236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208314 w 9525864"/>
                <a:gd name="connsiteY1" fmla="*/ 2965664 h 3038071"/>
                <a:gd name="connsiteX2" fmla="*/ 3314699 w 9525864"/>
                <a:gd name="connsiteY2" fmla="*/ 2149236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208314 w 9525864"/>
                <a:gd name="connsiteY1" fmla="*/ 2965664 h 3038071"/>
                <a:gd name="connsiteX2" fmla="*/ 3314699 w 9525864"/>
                <a:gd name="connsiteY2" fmla="*/ 2149236 h 3038071"/>
                <a:gd name="connsiteX3" fmla="*/ 2833007 w 9525864"/>
                <a:gd name="connsiteY3" fmla="*/ 1259329 h 3038071"/>
                <a:gd name="connsiteX4" fmla="*/ 3437164 w 9525864"/>
                <a:gd name="connsiteY4" fmla="*/ 940921 h 3038071"/>
                <a:gd name="connsiteX5" fmla="*/ 4073978 w 9525864"/>
                <a:gd name="connsiteY5" fmla="*/ 1406286 h 3038071"/>
                <a:gd name="connsiteX6" fmla="*/ 3918857 w 9525864"/>
                <a:gd name="connsiteY6" fmla="*/ 2279864 h 3038071"/>
                <a:gd name="connsiteX7" fmla="*/ 4669971 w 9525864"/>
                <a:gd name="connsiteY7" fmla="*/ 2949336 h 3038071"/>
                <a:gd name="connsiteX8" fmla="*/ 6139543 w 9525864"/>
                <a:gd name="connsiteY8" fmla="*/ 2998322 h 3038071"/>
                <a:gd name="connsiteX9" fmla="*/ 7372350 w 9525864"/>
                <a:gd name="connsiteY9" fmla="*/ 2255371 h 3038071"/>
                <a:gd name="connsiteX10" fmla="*/ 6996792 w 9525864"/>
                <a:gd name="connsiteY10" fmla="*/ 1349136 h 3038071"/>
                <a:gd name="connsiteX11" fmla="*/ 7233556 w 9525864"/>
                <a:gd name="connsiteY11" fmla="*/ 908265 h 3038071"/>
                <a:gd name="connsiteX12" fmla="*/ 8098971 w 9525864"/>
                <a:gd name="connsiteY12" fmla="*/ 1185849 h 3038071"/>
                <a:gd name="connsiteX13" fmla="*/ 8890907 w 9525864"/>
                <a:gd name="connsiteY13" fmla="*/ 1749186 h 3038071"/>
                <a:gd name="connsiteX14" fmla="*/ 9519557 w 9525864"/>
                <a:gd name="connsiteY14" fmla="*/ 1153193 h 3038071"/>
                <a:gd name="connsiteX15" fmla="*/ 8735786 w 9525864"/>
                <a:gd name="connsiteY15" fmla="*/ 328600 h 3038071"/>
                <a:gd name="connsiteX16" fmla="*/ 7241721 w 9525864"/>
                <a:gd name="connsiteY16" fmla="*/ 2029 h 3038071"/>
                <a:gd name="connsiteX17" fmla="*/ 5845628 w 9525864"/>
                <a:gd name="connsiteY17" fmla="*/ 459229 h 3038071"/>
                <a:gd name="connsiteX18" fmla="*/ 5282293 w 9525864"/>
                <a:gd name="connsiteY18" fmla="*/ 2083921 h 3038071"/>
                <a:gd name="connsiteX19" fmla="*/ 5870121 w 9525864"/>
                <a:gd name="connsiteY19" fmla="*/ 2973829 h 3038071"/>
                <a:gd name="connsiteX20" fmla="*/ 5870121 w 9525864"/>
                <a:gd name="connsiteY20"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40921 h 3038071"/>
                <a:gd name="connsiteX6" fmla="*/ 4073978 w 9525864"/>
                <a:gd name="connsiteY6" fmla="*/ 1406286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40921 h 3038071"/>
                <a:gd name="connsiteX6" fmla="*/ 4073978 w 9525864"/>
                <a:gd name="connsiteY6" fmla="*/ 1406286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40921 h 3038071"/>
                <a:gd name="connsiteX6" fmla="*/ 4073978 w 9525864"/>
                <a:gd name="connsiteY6" fmla="*/ 1406286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40921 h 3038071"/>
                <a:gd name="connsiteX6" fmla="*/ 4073978 w 9525864"/>
                <a:gd name="connsiteY6" fmla="*/ 1406286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40921 h 3038071"/>
                <a:gd name="connsiteX6" fmla="*/ 4073978 w 9525864"/>
                <a:gd name="connsiteY6" fmla="*/ 1406286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98071 h 3038071"/>
                <a:gd name="connsiteX6" fmla="*/ 4073978 w 9525864"/>
                <a:gd name="connsiteY6" fmla="*/ 1406286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98071 h 3038071"/>
                <a:gd name="connsiteX6" fmla="*/ 4008664 w 9525864"/>
                <a:gd name="connsiteY6" fmla="*/ 1251165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38071"/>
                <a:gd name="connsiteX1" fmla="*/ 1208314 w 9525864"/>
                <a:gd name="connsiteY1" fmla="*/ 2965664 h 3038071"/>
                <a:gd name="connsiteX2" fmla="*/ 2383970 w 9525864"/>
                <a:gd name="connsiteY2" fmla="*/ 2769721 h 3038071"/>
                <a:gd name="connsiteX3" fmla="*/ 3314699 w 9525864"/>
                <a:gd name="connsiteY3" fmla="*/ 2149236 h 3038071"/>
                <a:gd name="connsiteX4" fmla="*/ 2833007 w 9525864"/>
                <a:gd name="connsiteY4" fmla="*/ 1259329 h 3038071"/>
                <a:gd name="connsiteX5" fmla="*/ 3437164 w 9525864"/>
                <a:gd name="connsiteY5" fmla="*/ 998071 h 3038071"/>
                <a:gd name="connsiteX6" fmla="*/ 4008664 w 9525864"/>
                <a:gd name="connsiteY6" fmla="*/ 1251165 h 3038071"/>
                <a:gd name="connsiteX7" fmla="*/ 3918857 w 9525864"/>
                <a:gd name="connsiteY7" fmla="*/ 2279864 h 3038071"/>
                <a:gd name="connsiteX8" fmla="*/ 4669971 w 9525864"/>
                <a:gd name="connsiteY8" fmla="*/ 2949336 h 3038071"/>
                <a:gd name="connsiteX9" fmla="*/ 6139543 w 9525864"/>
                <a:gd name="connsiteY9" fmla="*/ 2998322 h 3038071"/>
                <a:gd name="connsiteX10" fmla="*/ 7372350 w 9525864"/>
                <a:gd name="connsiteY10" fmla="*/ 2255371 h 3038071"/>
                <a:gd name="connsiteX11" fmla="*/ 6996792 w 9525864"/>
                <a:gd name="connsiteY11" fmla="*/ 1349136 h 3038071"/>
                <a:gd name="connsiteX12" fmla="*/ 7233556 w 9525864"/>
                <a:gd name="connsiteY12" fmla="*/ 908265 h 3038071"/>
                <a:gd name="connsiteX13" fmla="*/ 8098971 w 9525864"/>
                <a:gd name="connsiteY13" fmla="*/ 1185849 h 3038071"/>
                <a:gd name="connsiteX14" fmla="*/ 8890907 w 9525864"/>
                <a:gd name="connsiteY14" fmla="*/ 1749186 h 3038071"/>
                <a:gd name="connsiteX15" fmla="*/ 9519557 w 9525864"/>
                <a:gd name="connsiteY15" fmla="*/ 1153193 h 3038071"/>
                <a:gd name="connsiteX16" fmla="*/ 8735786 w 9525864"/>
                <a:gd name="connsiteY16" fmla="*/ 328600 h 3038071"/>
                <a:gd name="connsiteX17" fmla="*/ 7241721 w 9525864"/>
                <a:gd name="connsiteY17" fmla="*/ 2029 h 3038071"/>
                <a:gd name="connsiteX18" fmla="*/ 5845628 w 9525864"/>
                <a:gd name="connsiteY18" fmla="*/ 459229 h 3038071"/>
                <a:gd name="connsiteX19" fmla="*/ 5282293 w 9525864"/>
                <a:gd name="connsiteY19" fmla="*/ 2083921 h 3038071"/>
                <a:gd name="connsiteX20" fmla="*/ 5870121 w 9525864"/>
                <a:gd name="connsiteY20" fmla="*/ 2973829 h 3038071"/>
                <a:gd name="connsiteX21" fmla="*/ 5870121 w 9525864"/>
                <a:gd name="connsiteY21" fmla="*/ 2973829 h 3038071"/>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33556 w 9525864"/>
                <a:gd name="connsiteY12" fmla="*/ 908265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33556 w 9525864"/>
                <a:gd name="connsiteY12" fmla="*/ 908265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33556 w 9525864"/>
                <a:gd name="connsiteY12" fmla="*/ 908265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33556 w 9525864"/>
                <a:gd name="connsiteY12" fmla="*/ 908265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347856 w 9525864"/>
                <a:gd name="connsiteY12" fmla="*/ 91643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347856 w 9525864"/>
                <a:gd name="connsiteY12" fmla="*/ 91643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347856 w 9525864"/>
                <a:gd name="connsiteY12" fmla="*/ 91643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98870 w 9525864"/>
                <a:gd name="connsiteY12" fmla="*/ 97358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98870 w 9525864"/>
                <a:gd name="connsiteY12" fmla="*/ 97358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98870 w 9525864"/>
                <a:gd name="connsiteY12" fmla="*/ 97358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98870 w 9525864"/>
                <a:gd name="connsiteY12" fmla="*/ 97358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42514"/>
                <a:gd name="connsiteX1" fmla="*/ 1208314 w 9525864"/>
                <a:gd name="connsiteY1" fmla="*/ 2965664 h 3042514"/>
                <a:gd name="connsiteX2" fmla="*/ 2383970 w 9525864"/>
                <a:gd name="connsiteY2" fmla="*/ 2769721 h 3042514"/>
                <a:gd name="connsiteX3" fmla="*/ 3314699 w 9525864"/>
                <a:gd name="connsiteY3" fmla="*/ 2149236 h 3042514"/>
                <a:gd name="connsiteX4" fmla="*/ 2833007 w 9525864"/>
                <a:gd name="connsiteY4" fmla="*/ 1259329 h 3042514"/>
                <a:gd name="connsiteX5" fmla="*/ 3437164 w 9525864"/>
                <a:gd name="connsiteY5" fmla="*/ 998071 h 3042514"/>
                <a:gd name="connsiteX6" fmla="*/ 4008664 w 9525864"/>
                <a:gd name="connsiteY6" fmla="*/ 1251165 h 3042514"/>
                <a:gd name="connsiteX7" fmla="*/ 3918857 w 9525864"/>
                <a:gd name="connsiteY7" fmla="*/ 2279864 h 3042514"/>
                <a:gd name="connsiteX8" fmla="*/ 4669971 w 9525864"/>
                <a:gd name="connsiteY8" fmla="*/ 2949336 h 3042514"/>
                <a:gd name="connsiteX9" fmla="*/ 6139543 w 9525864"/>
                <a:gd name="connsiteY9" fmla="*/ 2998322 h 3042514"/>
                <a:gd name="connsiteX10" fmla="*/ 7176407 w 9525864"/>
                <a:gd name="connsiteY10" fmla="*/ 2581943 h 3042514"/>
                <a:gd name="connsiteX11" fmla="*/ 6996792 w 9525864"/>
                <a:gd name="connsiteY11" fmla="*/ 1349136 h 3042514"/>
                <a:gd name="connsiteX12" fmla="*/ 7298870 w 9525864"/>
                <a:gd name="connsiteY12" fmla="*/ 973580 h 3042514"/>
                <a:gd name="connsiteX13" fmla="*/ 8098971 w 9525864"/>
                <a:gd name="connsiteY13" fmla="*/ 1185849 h 3042514"/>
                <a:gd name="connsiteX14" fmla="*/ 8890907 w 9525864"/>
                <a:gd name="connsiteY14" fmla="*/ 1749186 h 3042514"/>
                <a:gd name="connsiteX15" fmla="*/ 9519557 w 9525864"/>
                <a:gd name="connsiteY15" fmla="*/ 1153193 h 3042514"/>
                <a:gd name="connsiteX16" fmla="*/ 8735786 w 9525864"/>
                <a:gd name="connsiteY16" fmla="*/ 328600 h 3042514"/>
                <a:gd name="connsiteX17" fmla="*/ 7241721 w 9525864"/>
                <a:gd name="connsiteY17" fmla="*/ 2029 h 3042514"/>
                <a:gd name="connsiteX18" fmla="*/ 5845628 w 9525864"/>
                <a:gd name="connsiteY18" fmla="*/ 459229 h 3042514"/>
                <a:gd name="connsiteX19" fmla="*/ 5282293 w 9525864"/>
                <a:gd name="connsiteY19" fmla="*/ 2083921 h 3042514"/>
                <a:gd name="connsiteX20" fmla="*/ 5870121 w 9525864"/>
                <a:gd name="connsiteY20" fmla="*/ 2973829 h 3042514"/>
                <a:gd name="connsiteX21" fmla="*/ 5870121 w 9525864"/>
                <a:gd name="connsiteY21" fmla="*/ 2973829 h 3042514"/>
                <a:gd name="connsiteX0" fmla="*/ 0 w 9525864"/>
                <a:gd name="connsiteY0" fmla="*/ 2124743 h 3052747"/>
                <a:gd name="connsiteX1" fmla="*/ 1208314 w 9525864"/>
                <a:gd name="connsiteY1" fmla="*/ 2965664 h 3052747"/>
                <a:gd name="connsiteX2" fmla="*/ 2383970 w 9525864"/>
                <a:gd name="connsiteY2" fmla="*/ 2769721 h 3052747"/>
                <a:gd name="connsiteX3" fmla="*/ 3314699 w 9525864"/>
                <a:gd name="connsiteY3" fmla="*/ 2149236 h 3052747"/>
                <a:gd name="connsiteX4" fmla="*/ 2833007 w 9525864"/>
                <a:gd name="connsiteY4" fmla="*/ 1259329 h 3052747"/>
                <a:gd name="connsiteX5" fmla="*/ 3437164 w 9525864"/>
                <a:gd name="connsiteY5" fmla="*/ 998071 h 3052747"/>
                <a:gd name="connsiteX6" fmla="*/ 4008664 w 9525864"/>
                <a:gd name="connsiteY6" fmla="*/ 1251165 h 3052747"/>
                <a:gd name="connsiteX7" fmla="*/ 3918857 w 9525864"/>
                <a:gd name="connsiteY7" fmla="*/ 2279864 h 3052747"/>
                <a:gd name="connsiteX8" fmla="*/ 4669971 w 9525864"/>
                <a:gd name="connsiteY8" fmla="*/ 2949336 h 3052747"/>
                <a:gd name="connsiteX9" fmla="*/ 6139543 w 9525864"/>
                <a:gd name="connsiteY9" fmla="*/ 2998322 h 3052747"/>
                <a:gd name="connsiteX10" fmla="*/ 7176407 w 9525864"/>
                <a:gd name="connsiteY10" fmla="*/ 2581943 h 3052747"/>
                <a:gd name="connsiteX11" fmla="*/ 6996792 w 9525864"/>
                <a:gd name="connsiteY11" fmla="*/ 1349136 h 3052747"/>
                <a:gd name="connsiteX12" fmla="*/ 7298870 w 9525864"/>
                <a:gd name="connsiteY12" fmla="*/ 973580 h 3052747"/>
                <a:gd name="connsiteX13" fmla="*/ 8098971 w 9525864"/>
                <a:gd name="connsiteY13" fmla="*/ 1185849 h 3052747"/>
                <a:gd name="connsiteX14" fmla="*/ 8890907 w 9525864"/>
                <a:gd name="connsiteY14" fmla="*/ 1749186 h 3052747"/>
                <a:gd name="connsiteX15" fmla="*/ 9519557 w 9525864"/>
                <a:gd name="connsiteY15" fmla="*/ 1153193 h 3052747"/>
                <a:gd name="connsiteX16" fmla="*/ 8735786 w 9525864"/>
                <a:gd name="connsiteY16" fmla="*/ 328600 h 3052747"/>
                <a:gd name="connsiteX17" fmla="*/ 7241721 w 9525864"/>
                <a:gd name="connsiteY17" fmla="*/ 2029 h 3052747"/>
                <a:gd name="connsiteX18" fmla="*/ 5845628 w 9525864"/>
                <a:gd name="connsiteY18" fmla="*/ 459229 h 3052747"/>
                <a:gd name="connsiteX19" fmla="*/ 5282293 w 9525864"/>
                <a:gd name="connsiteY19" fmla="*/ 2083921 h 3052747"/>
                <a:gd name="connsiteX20" fmla="*/ 5870121 w 9525864"/>
                <a:gd name="connsiteY20" fmla="*/ 2973829 h 3052747"/>
                <a:gd name="connsiteX21" fmla="*/ 5870121 w 9525864"/>
                <a:gd name="connsiteY21" fmla="*/ 2973829 h 3052747"/>
                <a:gd name="connsiteX0" fmla="*/ 0 w 9525864"/>
                <a:gd name="connsiteY0" fmla="*/ 2124743 h 3052747"/>
                <a:gd name="connsiteX1" fmla="*/ 1208314 w 9525864"/>
                <a:gd name="connsiteY1" fmla="*/ 2965664 h 3052747"/>
                <a:gd name="connsiteX2" fmla="*/ 2383970 w 9525864"/>
                <a:gd name="connsiteY2" fmla="*/ 2769721 h 3052747"/>
                <a:gd name="connsiteX3" fmla="*/ 3314699 w 9525864"/>
                <a:gd name="connsiteY3" fmla="*/ 2149236 h 3052747"/>
                <a:gd name="connsiteX4" fmla="*/ 2833007 w 9525864"/>
                <a:gd name="connsiteY4" fmla="*/ 1259329 h 3052747"/>
                <a:gd name="connsiteX5" fmla="*/ 3437164 w 9525864"/>
                <a:gd name="connsiteY5" fmla="*/ 998071 h 3052747"/>
                <a:gd name="connsiteX6" fmla="*/ 4008664 w 9525864"/>
                <a:gd name="connsiteY6" fmla="*/ 1251165 h 3052747"/>
                <a:gd name="connsiteX7" fmla="*/ 3918857 w 9525864"/>
                <a:gd name="connsiteY7" fmla="*/ 2279864 h 3052747"/>
                <a:gd name="connsiteX8" fmla="*/ 4669971 w 9525864"/>
                <a:gd name="connsiteY8" fmla="*/ 2949336 h 3052747"/>
                <a:gd name="connsiteX9" fmla="*/ 6139543 w 9525864"/>
                <a:gd name="connsiteY9" fmla="*/ 2998322 h 3052747"/>
                <a:gd name="connsiteX10" fmla="*/ 7176407 w 9525864"/>
                <a:gd name="connsiteY10" fmla="*/ 2581943 h 3052747"/>
                <a:gd name="connsiteX11" fmla="*/ 6996792 w 9525864"/>
                <a:gd name="connsiteY11" fmla="*/ 1349136 h 3052747"/>
                <a:gd name="connsiteX12" fmla="*/ 7298870 w 9525864"/>
                <a:gd name="connsiteY12" fmla="*/ 973580 h 3052747"/>
                <a:gd name="connsiteX13" fmla="*/ 8098971 w 9525864"/>
                <a:gd name="connsiteY13" fmla="*/ 1185849 h 3052747"/>
                <a:gd name="connsiteX14" fmla="*/ 8890907 w 9525864"/>
                <a:gd name="connsiteY14" fmla="*/ 1749186 h 3052747"/>
                <a:gd name="connsiteX15" fmla="*/ 9519557 w 9525864"/>
                <a:gd name="connsiteY15" fmla="*/ 1153193 h 3052747"/>
                <a:gd name="connsiteX16" fmla="*/ 8735786 w 9525864"/>
                <a:gd name="connsiteY16" fmla="*/ 328600 h 3052747"/>
                <a:gd name="connsiteX17" fmla="*/ 7241721 w 9525864"/>
                <a:gd name="connsiteY17" fmla="*/ 2029 h 3052747"/>
                <a:gd name="connsiteX18" fmla="*/ 5845628 w 9525864"/>
                <a:gd name="connsiteY18" fmla="*/ 459229 h 3052747"/>
                <a:gd name="connsiteX19" fmla="*/ 5282293 w 9525864"/>
                <a:gd name="connsiteY19" fmla="*/ 2083921 h 3052747"/>
                <a:gd name="connsiteX20" fmla="*/ 5870121 w 9525864"/>
                <a:gd name="connsiteY20" fmla="*/ 2973829 h 3052747"/>
                <a:gd name="connsiteX21" fmla="*/ 5870121 w 9525864"/>
                <a:gd name="connsiteY21" fmla="*/ 2973829 h 3052747"/>
                <a:gd name="connsiteX0" fmla="*/ 0 w 9525864"/>
                <a:gd name="connsiteY0" fmla="*/ 2124743 h 3052747"/>
                <a:gd name="connsiteX1" fmla="*/ 1208314 w 9525864"/>
                <a:gd name="connsiteY1" fmla="*/ 2965664 h 3052747"/>
                <a:gd name="connsiteX2" fmla="*/ 2383970 w 9525864"/>
                <a:gd name="connsiteY2" fmla="*/ 2769721 h 3052747"/>
                <a:gd name="connsiteX3" fmla="*/ 3314699 w 9525864"/>
                <a:gd name="connsiteY3" fmla="*/ 2149236 h 3052747"/>
                <a:gd name="connsiteX4" fmla="*/ 2833007 w 9525864"/>
                <a:gd name="connsiteY4" fmla="*/ 1259329 h 3052747"/>
                <a:gd name="connsiteX5" fmla="*/ 3437164 w 9525864"/>
                <a:gd name="connsiteY5" fmla="*/ 998071 h 3052747"/>
                <a:gd name="connsiteX6" fmla="*/ 4008664 w 9525864"/>
                <a:gd name="connsiteY6" fmla="*/ 1251165 h 3052747"/>
                <a:gd name="connsiteX7" fmla="*/ 3918857 w 9525864"/>
                <a:gd name="connsiteY7" fmla="*/ 2279864 h 3052747"/>
                <a:gd name="connsiteX8" fmla="*/ 4669971 w 9525864"/>
                <a:gd name="connsiteY8" fmla="*/ 2949336 h 3052747"/>
                <a:gd name="connsiteX9" fmla="*/ 6139543 w 9525864"/>
                <a:gd name="connsiteY9" fmla="*/ 2998322 h 3052747"/>
                <a:gd name="connsiteX10" fmla="*/ 7176407 w 9525864"/>
                <a:gd name="connsiteY10" fmla="*/ 2581943 h 3052747"/>
                <a:gd name="connsiteX11" fmla="*/ 6996792 w 9525864"/>
                <a:gd name="connsiteY11" fmla="*/ 1349136 h 3052747"/>
                <a:gd name="connsiteX12" fmla="*/ 7298870 w 9525864"/>
                <a:gd name="connsiteY12" fmla="*/ 973580 h 3052747"/>
                <a:gd name="connsiteX13" fmla="*/ 8098971 w 9525864"/>
                <a:gd name="connsiteY13" fmla="*/ 1185849 h 3052747"/>
                <a:gd name="connsiteX14" fmla="*/ 8890907 w 9525864"/>
                <a:gd name="connsiteY14" fmla="*/ 1749186 h 3052747"/>
                <a:gd name="connsiteX15" fmla="*/ 9519557 w 9525864"/>
                <a:gd name="connsiteY15" fmla="*/ 1153193 h 3052747"/>
                <a:gd name="connsiteX16" fmla="*/ 8735786 w 9525864"/>
                <a:gd name="connsiteY16" fmla="*/ 328600 h 3052747"/>
                <a:gd name="connsiteX17" fmla="*/ 7241721 w 9525864"/>
                <a:gd name="connsiteY17" fmla="*/ 2029 h 3052747"/>
                <a:gd name="connsiteX18" fmla="*/ 5845628 w 9525864"/>
                <a:gd name="connsiteY18" fmla="*/ 459229 h 3052747"/>
                <a:gd name="connsiteX19" fmla="*/ 5282293 w 9525864"/>
                <a:gd name="connsiteY19" fmla="*/ 2083921 h 3052747"/>
                <a:gd name="connsiteX20" fmla="*/ 5870121 w 9525864"/>
                <a:gd name="connsiteY20" fmla="*/ 2973829 h 3052747"/>
                <a:gd name="connsiteX21" fmla="*/ 5870121 w 9525864"/>
                <a:gd name="connsiteY21" fmla="*/ 2973829 h 3052747"/>
                <a:gd name="connsiteX0" fmla="*/ 0 w 9525864"/>
                <a:gd name="connsiteY0" fmla="*/ 2124743 h 3045893"/>
                <a:gd name="connsiteX1" fmla="*/ 1208314 w 9525864"/>
                <a:gd name="connsiteY1" fmla="*/ 2965664 h 3045893"/>
                <a:gd name="connsiteX2" fmla="*/ 2383970 w 9525864"/>
                <a:gd name="connsiteY2" fmla="*/ 2769721 h 3045893"/>
                <a:gd name="connsiteX3" fmla="*/ 3314699 w 9525864"/>
                <a:gd name="connsiteY3" fmla="*/ 2149236 h 3045893"/>
                <a:gd name="connsiteX4" fmla="*/ 2833007 w 9525864"/>
                <a:gd name="connsiteY4" fmla="*/ 1259329 h 3045893"/>
                <a:gd name="connsiteX5" fmla="*/ 3437164 w 9525864"/>
                <a:gd name="connsiteY5" fmla="*/ 998071 h 3045893"/>
                <a:gd name="connsiteX6" fmla="*/ 4008664 w 9525864"/>
                <a:gd name="connsiteY6" fmla="*/ 1251165 h 3045893"/>
                <a:gd name="connsiteX7" fmla="*/ 3918857 w 9525864"/>
                <a:gd name="connsiteY7" fmla="*/ 2279864 h 3045893"/>
                <a:gd name="connsiteX8" fmla="*/ 4669971 w 9525864"/>
                <a:gd name="connsiteY8" fmla="*/ 2949336 h 3045893"/>
                <a:gd name="connsiteX9" fmla="*/ 6139543 w 9525864"/>
                <a:gd name="connsiteY9" fmla="*/ 2998322 h 3045893"/>
                <a:gd name="connsiteX10" fmla="*/ 7176407 w 9525864"/>
                <a:gd name="connsiteY10" fmla="*/ 2581943 h 3045893"/>
                <a:gd name="connsiteX11" fmla="*/ 6996792 w 9525864"/>
                <a:gd name="connsiteY11" fmla="*/ 1349136 h 3045893"/>
                <a:gd name="connsiteX12" fmla="*/ 7298870 w 9525864"/>
                <a:gd name="connsiteY12" fmla="*/ 973580 h 3045893"/>
                <a:gd name="connsiteX13" fmla="*/ 8098971 w 9525864"/>
                <a:gd name="connsiteY13" fmla="*/ 1185849 h 3045893"/>
                <a:gd name="connsiteX14" fmla="*/ 8890907 w 9525864"/>
                <a:gd name="connsiteY14" fmla="*/ 1749186 h 3045893"/>
                <a:gd name="connsiteX15" fmla="*/ 9519557 w 9525864"/>
                <a:gd name="connsiteY15" fmla="*/ 1153193 h 3045893"/>
                <a:gd name="connsiteX16" fmla="*/ 8735786 w 9525864"/>
                <a:gd name="connsiteY16" fmla="*/ 328600 h 3045893"/>
                <a:gd name="connsiteX17" fmla="*/ 7241721 w 9525864"/>
                <a:gd name="connsiteY17" fmla="*/ 2029 h 3045893"/>
                <a:gd name="connsiteX18" fmla="*/ 5845628 w 9525864"/>
                <a:gd name="connsiteY18" fmla="*/ 459229 h 3045893"/>
                <a:gd name="connsiteX19" fmla="*/ 5282293 w 9525864"/>
                <a:gd name="connsiteY19" fmla="*/ 2083921 h 3045893"/>
                <a:gd name="connsiteX20" fmla="*/ 5870121 w 9525864"/>
                <a:gd name="connsiteY20" fmla="*/ 2973829 h 3045893"/>
                <a:gd name="connsiteX21" fmla="*/ 5870121 w 9525864"/>
                <a:gd name="connsiteY21" fmla="*/ 2973829 h 3045893"/>
                <a:gd name="connsiteX0" fmla="*/ 0 w 9525864"/>
                <a:gd name="connsiteY0" fmla="*/ 2124743 h 3045893"/>
                <a:gd name="connsiteX1" fmla="*/ 1208314 w 9525864"/>
                <a:gd name="connsiteY1" fmla="*/ 2965664 h 3045893"/>
                <a:gd name="connsiteX2" fmla="*/ 2383970 w 9525864"/>
                <a:gd name="connsiteY2" fmla="*/ 2769721 h 3045893"/>
                <a:gd name="connsiteX3" fmla="*/ 3314699 w 9525864"/>
                <a:gd name="connsiteY3" fmla="*/ 2149236 h 3045893"/>
                <a:gd name="connsiteX4" fmla="*/ 2833007 w 9525864"/>
                <a:gd name="connsiteY4" fmla="*/ 1259329 h 3045893"/>
                <a:gd name="connsiteX5" fmla="*/ 3437164 w 9525864"/>
                <a:gd name="connsiteY5" fmla="*/ 998071 h 3045893"/>
                <a:gd name="connsiteX6" fmla="*/ 4008664 w 9525864"/>
                <a:gd name="connsiteY6" fmla="*/ 1251165 h 3045893"/>
                <a:gd name="connsiteX7" fmla="*/ 3918857 w 9525864"/>
                <a:gd name="connsiteY7" fmla="*/ 2279864 h 3045893"/>
                <a:gd name="connsiteX8" fmla="*/ 4669971 w 9525864"/>
                <a:gd name="connsiteY8" fmla="*/ 2949336 h 3045893"/>
                <a:gd name="connsiteX9" fmla="*/ 6139543 w 9525864"/>
                <a:gd name="connsiteY9" fmla="*/ 2998322 h 3045893"/>
                <a:gd name="connsiteX10" fmla="*/ 7176407 w 9525864"/>
                <a:gd name="connsiteY10" fmla="*/ 2581943 h 3045893"/>
                <a:gd name="connsiteX11" fmla="*/ 6996792 w 9525864"/>
                <a:gd name="connsiteY11" fmla="*/ 1349136 h 3045893"/>
                <a:gd name="connsiteX12" fmla="*/ 7298870 w 9525864"/>
                <a:gd name="connsiteY12" fmla="*/ 973580 h 3045893"/>
                <a:gd name="connsiteX13" fmla="*/ 8098971 w 9525864"/>
                <a:gd name="connsiteY13" fmla="*/ 1185849 h 3045893"/>
                <a:gd name="connsiteX14" fmla="*/ 8890907 w 9525864"/>
                <a:gd name="connsiteY14" fmla="*/ 1749186 h 3045893"/>
                <a:gd name="connsiteX15" fmla="*/ 9519557 w 9525864"/>
                <a:gd name="connsiteY15" fmla="*/ 1153193 h 3045893"/>
                <a:gd name="connsiteX16" fmla="*/ 8735786 w 9525864"/>
                <a:gd name="connsiteY16" fmla="*/ 328600 h 3045893"/>
                <a:gd name="connsiteX17" fmla="*/ 7241721 w 9525864"/>
                <a:gd name="connsiteY17" fmla="*/ 2029 h 3045893"/>
                <a:gd name="connsiteX18" fmla="*/ 5845628 w 9525864"/>
                <a:gd name="connsiteY18" fmla="*/ 459229 h 3045893"/>
                <a:gd name="connsiteX19" fmla="*/ 5282293 w 9525864"/>
                <a:gd name="connsiteY19" fmla="*/ 2083921 h 3045893"/>
                <a:gd name="connsiteX20" fmla="*/ 5870121 w 9525864"/>
                <a:gd name="connsiteY20" fmla="*/ 2973829 h 3045893"/>
                <a:gd name="connsiteX21" fmla="*/ 5870121 w 9525864"/>
                <a:gd name="connsiteY21" fmla="*/ 2973829 h 3045893"/>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96792 w 9525864"/>
                <a:gd name="connsiteY11" fmla="*/ 13491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5870121 w 9525864"/>
                <a:gd name="connsiteY21" fmla="*/ 2973829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5870121 w 9525864"/>
                <a:gd name="connsiteY21" fmla="*/ 2973829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5870121 w 9525864"/>
                <a:gd name="connsiteY21" fmla="*/ 2973829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5870121 w 9525864"/>
                <a:gd name="connsiteY21" fmla="*/ 2973829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5870121 w 9525864"/>
                <a:gd name="connsiteY21" fmla="*/ 2973829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5870121 w 9525864"/>
                <a:gd name="connsiteY21" fmla="*/ 2973829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5870121 w 9525864"/>
                <a:gd name="connsiteY21" fmla="*/ 2973829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870121 w 9525864"/>
                <a:gd name="connsiteY20" fmla="*/ 2973829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535386 w 9525864"/>
                <a:gd name="connsiteY20" fmla="*/ 2826872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535386 w 9525864"/>
                <a:gd name="connsiteY20" fmla="*/ 2826872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82293 w 9525864"/>
                <a:gd name="connsiteY19" fmla="*/ 2083921 h 3043075"/>
                <a:gd name="connsiteX20" fmla="*/ 5535386 w 9525864"/>
                <a:gd name="connsiteY20" fmla="*/ 2826872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176157 w 9525864"/>
                <a:gd name="connsiteY19" fmla="*/ 2083921 h 3043075"/>
                <a:gd name="connsiteX20" fmla="*/ 5535386 w 9525864"/>
                <a:gd name="connsiteY20" fmla="*/ 2826872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5535386 w 9525864"/>
                <a:gd name="connsiteY20" fmla="*/ 2826872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5535386 w 9525864"/>
                <a:gd name="connsiteY20" fmla="*/ 2777887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5535386 w 9525864"/>
                <a:gd name="connsiteY20" fmla="*/ 2777887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5535386 w 9525864"/>
                <a:gd name="connsiteY20" fmla="*/ 2777887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5535386 w 9525864"/>
                <a:gd name="connsiteY20" fmla="*/ 2777887 h 3043075"/>
                <a:gd name="connsiteX21" fmla="*/ 6139543 w 9525864"/>
                <a:gd name="connsiteY21"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139543 w 9525864"/>
                <a:gd name="connsiteY20"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139543 w 9525864"/>
                <a:gd name="connsiteY20" fmla="*/ 2998322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139543 w 9525864"/>
                <a:gd name="connsiteY20" fmla="*/ 2998322 h 3043075"/>
                <a:gd name="connsiteX0" fmla="*/ 0 w 9525864"/>
                <a:gd name="connsiteY0" fmla="*/ 2124743 h 3156818"/>
                <a:gd name="connsiteX1" fmla="*/ 1208314 w 9525864"/>
                <a:gd name="connsiteY1" fmla="*/ 2965664 h 3156818"/>
                <a:gd name="connsiteX2" fmla="*/ 2383970 w 9525864"/>
                <a:gd name="connsiteY2" fmla="*/ 2769721 h 3156818"/>
                <a:gd name="connsiteX3" fmla="*/ 3314699 w 9525864"/>
                <a:gd name="connsiteY3" fmla="*/ 2149236 h 3156818"/>
                <a:gd name="connsiteX4" fmla="*/ 2833007 w 9525864"/>
                <a:gd name="connsiteY4" fmla="*/ 1259329 h 3156818"/>
                <a:gd name="connsiteX5" fmla="*/ 3437164 w 9525864"/>
                <a:gd name="connsiteY5" fmla="*/ 998071 h 3156818"/>
                <a:gd name="connsiteX6" fmla="*/ 4008664 w 9525864"/>
                <a:gd name="connsiteY6" fmla="*/ 1251165 h 3156818"/>
                <a:gd name="connsiteX7" fmla="*/ 3918857 w 9525864"/>
                <a:gd name="connsiteY7" fmla="*/ 2279864 h 3156818"/>
                <a:gd name="connsiteX8" fmla="*/ 4669971 w 9525864"/>
                <a:gd name="connsiteY8" fmla="*/ 2949336 h 3156818"/>
                <a:gd name="connsiteX9" fmla="*/ 6139543 w 9525864"/>
                <a:gd name="connsiteY9" fmla="*/ 2998322 h 3156818"/>
                <a:gd name="connsiteX10" fmla="*/ 7249886 w 9525864"/>
                <a:gd name="connsiteY10" fmla="*/ 2573779 h 3156818"/>
                <a:gd name="connsiteX11" fmla="*/ 6972299 w 9525864"/>
                <a:gd name="connsiteY11" fmla="*/ 1463436 h 3156818"/>
                <a:gd name="connsiteX12" fmla="*/ 7298870 w 9525864"/>
                <a:gd name="connsiteY12" fmla="*/ 973580 h 3156818"/>
                <a:gd name="connsiteX13" fmla="*/ 8098971 w 9525864"/>
                <a:gd name="connsiteY13" fmla="*/ 1185849 h 3156818"/>
                <a:gd name="connsiteX14" fmla="*/ 8890907 w 9525864"/>
                <a:gd name="connsiteY14" fmla="*/ 1749186 h 3156818"/>
                <a:gd name="connsiteX15" fmla="*/ 9519557 w 9525864"/>
                <a:gd name="connsiteY15" fmla="*/ 1153193 h 3156818"/>
                <a:gd name="connsiteX16" fmla="*/ 8735786 w 9525864"/>
                <a:gd name="connsiteY16" fmla="*/ 328600 h 3156818"/>
                <a:gd name="connsiteX17" fmla="*/ 7241721 w 9525864"/>
                <a:gd name="connsiteY17" fmla="*/ 2029 h 3156818"/>
                <a:gd name="connsiteX18" fmla="*/ 5845628 w 9525864"/>
                <a:gd name="connsiteY18" fmla="*/ 459229 h 3156818"/>
                <a:gd name="connsiteX19" fmla="*/ 5233307 w 9525864"/>
                <a:gd name="connsiteY19" fmla="*/ 2067592 h 3156818"/>
                <a:gd name="connsiteX20" fmla="*/ 6151735 w 9525864"/>
                <a:gd name="connsiteY20" fmla="*/ 3156818 h 3156818"/>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070455 w 9525864"/>
                <a:gd name="connsiteY20" fmla="*/ 295361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070455 w 9525864"/>
                <a:gd name="connsiteY20" fmla="*/ 295361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143607 w 9525864"/>
                <a:gd name="connsiteY20" fmla="*/ 2998322 h 3043075"/>
                <a:gd name="connsiteX0" fmla="*/ 0 w 9525864"/>
                <a:gd name="connsiteY0" fmla="*/ 2124743 h 3083666"/>
                <a:gd name="connsiteX1" fmla="*/ 1208314 w 9525864"/>
                <a:gd name="connsiteY1" fmla="*/ 2965664 h 3083666"/>
                <a:gd name="connsiteX2" fmla="*/ 2383970 w 9525864"/>
                <a:gd name="connsiteY2" fmla="*/ 2769721 h 3083666"/>
                <a:gd name="connsiteX3" fmla="*/ 3314699 w 9525864"/>
                <a:gd name="connsiteY3" fmla="*/ 2149236 h 3083666"/>
                <a:gd name="connsiteX4" fmla="*/ 2833007 w 9525864"/>
                <a:gd name="connsiteY4" fmla="*/ 1259329 h 3083666"/>
                <a:gd name="connsiteX5" fmla="*/ 3437164 w 9525864"/>
                <a:gd name="connsiteY5" fmla="*/ 998071 h 3083666"/>
                <a:gd name="connsiteX6" fmla="*/ 4008664 w 9525864"/>
                <a:gd name="connsiteY6" fmla="*/ 1251165 h 3083666"/>
                <a:gd name="connsiteX7" fmla="*/ 3918857 w 9525864"/>
                <a:gd name="connsiteY7" fmla="*/ 2279864 h 3083666"/>
                <a:gd name="connsiteX8" fmla="*/ 4669971 w 9525864"/>
                <a:gd name="connsiteY8" fmla="*/ 2949336 h 3083666"/>
                <a:gd name="connsiteX9" fmla="*/ 6139543 w 9525864"/>
                <a:gd name="connsiteY9" fmla="*/ 2998322 h 3083666"/>
                <a:gd name="connsiteX10" fmla="*/ 7249886 w 9525864"/>
                <a:gd name="connsiteY10" fmla="*/ 2573779 h 3083666"/>
                <a:gd name="connsiteX11" fmla="*/ 6972299 w 9525864"/>
                <a:gd name="connsiteY11" fmla="*/ 1463436 h 3083666"/>
                <a:gd name="connsiteX12" fmla="*/ 7298870 w 9525864"/>
                <a:gd name="connsiteY12" fmla="*/ 973580 h 3083666"/>
                <a:gd name="connsiteX13" fmla="*/ 8098971 w 9525864"/>
                <a:gd name="connsiteY13" fmla="*/ 1185849 h 3083666"/>
                <a:gd name="connsiteX14" fmla="*/ 8890907 w 9525864"/>
                <a:gd name="connsiteY14" fmla="*/ 1749186 h 3083666"/>
                <a:gd name="connsiteX15" fmla="*/ 9519557 w 9525864"/>
                <a:gd name="connsiteY15" fmla="*/ 1153193 h 3083666"/>
                <a:gd name="connsiteX16" fmla="*/ 8735786 w 9525864"/>
                <a:gd name="connsiteY16" fmla="*/ 328600 h 3083666"/>
                <a:gd name="connsiteX17" fmla="*/ 7241721 w 9525864"/>
                <a:gd name="connsiteY17" fmla="*/ 2029 h 3083666"/>
                <a:gd name="connsiteX18" fmla="*/ 5845628 w 9525864"/>
                <a:gd name="connsiteY18" fmla="*/ 459229 h 3083666"/>
                <a:gd name="connsiteX19" fmla="*/ 5233307 w 9525864"/>
                <a:gd name="connsiteY19" fmla="*/ 2067592 h 3083666"/>
                <a:gd name="connsiteX20" fmla="*/ 6172055 w 9525864"/>
                <a:gd name="connsiteY20" fmla="*/ 3083666 h 3083666"/>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37164 w 9525864"/>
                <a:gd name="connsiteY5" fmla="*/ 998071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65612 w 9525864"/>
                <a:gd name="connsiteY5" fmla="*/ 933047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65612 w 9525864"/>
                <a:gd name="connsiteY5" fmla="*/ 933047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65612 w 9525864"/>
                <a:gd name="connsiteY5" fmla="*/ 933047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233307 w 9525864"/>
                <a:gd name="connsiteY19" fmla="*/ 2067592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65612 w 9525864"/>
                <a:gd name="connsiteY5" fmla="*/ 933047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171663 w 9525864"/>
                <a:gd name="connsiteY19" fmla="*/ 2077866 h 3043075"/>
                <a:gd name="connsiteX20" fmla="*/ 6237079 w 9525864"/>
                <a:gd name="connsiteY20" fmla="*/ 2994258 h 3043075"/>
                <a:gd name="connsiteX0" fmla="*/ 0 w 9525864"/>
                <a:gd name="connsiteY0" fmla="*/ 2124743 h 3043075"/>
                <a:gd name="connsiteX1" fmla="*/ 1208314 w 9525864"/>
                <a:gd name="connsiteY1" fmla="*/ 2965664 h 3043075"/>
                <a:gd name="connsiteX2" fmla="*/ 2383970 w 9525864"/>
                <a:gd name="connsiteY2" fmla="*/ 2769721 h 3043075"/>
                <a:gd name="connsiteX3" fmla="*/ 3314699 w 9525864"/>
                <a:gd name="connsiteY3" fmla="*/ 2149236 h 3043075"/>
                <a:gd name="connsiteX4" fmla="*/ 2833007 w 9525864"/>
                <a:gd name="connsiteY4" fmla="*/ 1259329 h 3043075"/>
                <a:gd name="connsiteX5" fmla="*/ 3465612 w 9525864"/>
                <a:gd name="connsiteY5" fmla="*/ 933047 h 3043075"/>
                <a:gd name="connsiteX6" fmla="*/ 4008664 w 9525864"/>
                <a:gd name="connsiteY6" fmla="*/ 1251165 h 3043075"/>
                <a:gd name="connsiteX7" fmla="*/ 3918857 w 9525864"/>
                <a:gd name="connsiteY7" fmla="*/ 2279864 h 3043075"/>
                <a:gd name="connsiteX8" fmla="*/ 4669971 w 9525864"/>
                <a:gd name="connsiteY8" fmla="*/ 2949336 h 3043075"/>
                <a:gd name="connsiteX9" fmla="*/ 6139543 w 9525864"/>
                <a:gd name="connsiteY9" fmla="*/ 2998322 h 3043075"/>
                <a:gd name="connsiteX10" fmla="*/ 7249886 w 9525864"/>
                <a:gd name="connsiteY10" fmla="*/ 2573779 h 3043075"/>
                <a:gd name="connsiteX11" fmla="*/ 6972299 w 9525864"/>
                <a:gd name="connsiteY11" fmla="*/ 1463436 h 3043075"/>
                <a:gd name="connsiteX12" fmla="*/ 7298870 w 9525864"/>
                <a:gd name="connsiteY12" fmla="*/ 973580 h 3043075"/>
                <a:gd name="connsiteX13" fmla="*/ 8098971 w 9525864"/>
                <a:gd name="connsiteY13" fmla="*/ 1185849 h 3043075"/>
                <a:gd name="connsiteX14" fmla="*/ 8890907 w 9525864"/>
                <a:gd name="connsiteY14" fmla="*/ 1749186 h 3043075"/>
                <a:gd name="connsiteX15" fmla="*/ 9519557 w 9525864"/>
                <a:gd name="connsiteY15" fmla="*/ 1153193 h 3043075"/>
                <a:gd name="connsiteX16" fmla="*/ 8735786 w 9525864"/>
                <a:gd name="connsiteY16" fmla="*/ 328600 h 3043075"/>
                <a:gd name="connsiteX17" fmla="*/ 7241721 w 9525864"/>
                <a:gd name="connsiteY17" fmla="*/ 2029 h 3043075"/>
                <a:gd name="connsiteX18" fmla="*/ 5845628 w 9525864"/>
                <a:gd name="connsiteY18" fmla="*/ 459229 h 3043075"/>
                <a:gd name="connsiteX19" fmla="*/ 5171663 w 9525864"/>
                <a:gd name="connsiteY19" fmla="*/ 2077866 h 3043075"/>
                <a:gd name="connsiteX20" fmla="*/ 6237079 w 9525864"/>
                <a:gd name="connsiteY20" fmla="*/ 2994258 h 3043075"/>
                <a:gd name="connsiteX0" fmla="*/ 0 w 9525864"/>
                <a:gd name="connsiteY0" fmla="*/ 2124468 h 3042800"/>
                <a:gd name="connsiteX1" fmla="*/ 1208314 w 9525864"/>
                <a:gd name="connsiteY1" fmla="*/ 2965389 h 3042800"/>
                <a:gd name="connsiteX2" fmla="*/ 2383970 w 9525864"/>
                <a:gd name="connsiteY2" fmla="*/ 2769446 h 3042800"/>
                <a:gd name="connsiteX3" fmla="*/ 3314699 w 9525864"/>
                <a:gd name="connsiteY3" fmla="*/ 2148961 h 3042800"/>
                <a:gd name="connsiteX4" fmla="*/ 2833007 w 9525864"/>
                <a:gd name="connsiteY4" fmla="*/ 1259054 h 3042800"/>
                <a:gd name="connsiteX5" fmla="*/ 3465612 w 9525864"/>
                <a:gd name="connsiteY5" fmla="*/ 932772 h 3042800"/>
                <a:gd name="connsiteX6" fmla="*/ 4008664 w 9525864"/>
                <a:gd name="connsiteY6" fmla="*/ 1250890 h 3042800"/>
                <a:gd name="connsiteX7" fmla="*/ 3918857 w 9525864"/>
                <a:gd name="connsiteY7" fmla="*/ 2279589 h 3042800"/>
                <a:gd name="connsiteX8" fmla="*/ 4669971 w 9525864"/>
                <a:gd name="connsiteY8" fmla="*/ 2949061 h 3042800"/>
                <a:gd name="connsiteX9" fmla="*/ 6139543 w 9525864"/>
                <a:gd name="connsiteY9" fmla="*/ 2998047 h 3042800"/>
                <a:gd name="connsiteX10" fmla="*/ 7249886 w 9525864"/>
                <a:gd name="connsiteY10" fmla="*/ 2573504 h 3042800"/>
                <a:gd name="connsiteX11" fmla="*/ 6972299 w 9525864"/>
                <a:gd name="connsiteY11" fmla="*/ 1463161 h 3042800"/>
                <a:gd name="connsiteX12" fmla="*/ 7298870 w 9525864"/>
                <a:gd name="connsiteY12" fmla="*/ 973305 h 3042800"/>
                <a:gd name="connsiteX13" fmla="*/ 8098971 w 9525864"/>
                <a:gd name="connsiteY13" fmla="*/ 1185574 h 3042800"/>
                <a:gd name="connsiteX14" fmla="*/ 8890907 w 9525864"/>
                <a:gd name="connsiteY14" fmla="*/ 1748911 h 3042800"/>
                <a:gd name="connsiteX15" fmla="*/ 9519557 w 9525864"/>
                <a:gd name="connsiteY15" fmla="*/ 1152918 h 3042800"/>
                <a:gd name="connsiteX16" fmla="*/ 8735786 w 9525864"/>
                <a:gd name="connsiteY16" fmla="*/ 328325 h 3042800"/>
                <a:gd name="connsiteX17" fmla="*/ 7241721 w 9525864"/>
                <a:gd name="connsiteY17" fmla="*/ 1754 h 3042800"/>
                <a:gd name="connsiteX18" fmla="*/ 5825080 w 9525864"/>
                <a:gd name="connsiteY18" fmla="*/ 448680 h 3042800"/>
                <a:gd name="connsiteX19" fmla="*/ 5171663 w 9525864"/>
                <a:gd name="connsiteY19" fmla="*/ 2077591 h 3042800"/>
                <a:gd name="connsiteX20" fmla="*/ 6237079 w 9525864"/>
                <a:gd name="connsiteY20" fmla="*/ 2993983 h 3042800"/>
                <a:gd name="connsiteX0" fmla="*/ 0 w 9525864"/>
                <a:gd name="connsiteY0" fmla="*/ 2124468 h 3042800"/>
                <a:gd name="connsiteX1" fmla="*/ 1208314 w 9525864"/>
                <a:gd name="connsiteY1" fmla="*/ 2965389 h 3042800"/>
                <a:gd name="connsiteX2" fmla="*/ 2383970 w 9525864"/>
                <a:gd name="connsiteY2" fmla="*/ 2769446 h 3042800"/>
                <a:gd name="connsiteX3" fmla="*/ 3314699 w 9525864"/>
                <a:gd name="connsiteY3" fmla="*/ 2148961 h 3042800"/>
                <a:gd name="connsiteX4" fmla="*/ 2833007 w 9525864"/>
                <a:gd name="connsiteY4" fmla="*/ 1259054 h 3042800"/>
                <a:gd name="connsiteX5" fmla="*/ 3465612 w 9525864"/>
                <a:gd name="connsiteY5" fmla="*/ 932772 h 3042800"/>
                <a:gd name="connsiteX6" fmla="*/ 4008664 w 9525864"/>
                <a:gd name="connsiteY6" fmla="*/ 1250890 h 3042800"/>
                <a:gd name="connsiteX7" fmla="*/ 3918857 w 9525864"/>
                <a:gd name="connsiteY7" fmla="*/ 2279589 h 3042800"/>
                <a:gd name="connsiteX8" fmla="*/ 4669971 w 9525864"/>
                <a:gd name="connsiteY8" fmla="*/ 2949061 h 3042800"/>
                <a:gd name="connsiteX9" fmla="*/ 6139543 w 9525864"/>
                <a:gd name="connsiteY9" fmla="*/ 2998047 h 3042800"/>
                <a:gd name="connsiteX10" fmla="*/ 7249886 w 9525864"/>
                <a:gd name="connsiteY10" fmla="*/ 2573504 h 3042800"/>
                <a:gd name="connsiteX11" fmla="*/ 6972299 w 9525864"/>
                <a:gd name="connsiteY11" fmla="*/ 1463161 h 3042800"/>
                <a:gd name="connsiteX12" fmla="*/ 7298870 w 9525864"/>
                <a:gd name="connsiteY12" fmla="*/ 973305 h 3042800"/>
                <a:gd name="connsiteX13" fmla="*/ 8098971 w 9525864"/>
                <a:gd name="connsiteY13" fmla="*/ 1185574 h 3042800"/>
                <a:gd name="connsiteX14" fmla="*/ 8890907 w 9525864"/>
                <a:gd name="connsiteY14" fmla="*/ 1748911 h 3042800"/>
                <a:gd name="connsiteX15" fmla="*/ 9519557 w 9525864"/>
                <a:gd name="connsiteY15" fmla="*/ 1152918 h 3042800"/>
                <a:gd name="connsiteX16" fmla="*/ 8735786 w 9525864"/>
                <a:gd name="connsiteY16" fmla="*/ 328325 h 3042800"/>
                <a:gd name="connsiteX17" fmla="*/ 7241721 w 9525864"/>
                <a:gd name="connsiteY17" fmla="*/ 1754 h 3042800"/>
                <a:gd name="connsiteX18" fmla="*/ 5825080 w 9525864"/>
                <a:gd name="connsiteY18" fmla="*/ 448680 h 3042800"/>
                <a:gd name="connsiteX19" fmla="*/ 5171663 w 9525864"/>
                <a:gd name="connsiteY19" fmla="*/ 2077591 h 3042800"/>
                <a:gd name="connsiteX20" fmla="*/ 6237079 w 9525864"/>
                <a:gd name="connsiteY20" fmla="*/ 2993983 h 30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525864" h="3042800">
                  <a:moveTo>
                    <a:pt x="0" y="2124468"/>
                  </a:moveTo>
                  <a:cubicBezTo>
                    <a:pt x="191860" y="2921166"/>
                    <a:pt x="574222" y="2988522"/>
                    <a:pt x="1208314" y="2965389"/>
                  </a:cubicBezTo>
                  <a:cubicBezTo>
                    <a:pt x="1842406" y="2942256"/>
                    <a:pt x="2155371" y="2840203"/>
                    <a:pt x="2383970" y="2769446"/>
                  </a:cubicBezTo>
                  <a:cubicBezTo>
                    <a:pt x="2735034" y="2633375"/>
                    <a:pt x="3109231" y="2506829"/>
                    <a:pt x="3314699" y="2148961"/>
                  </a:cubicBezTo>
                  <a:cubicBezTo>
                    <a:pt x="3520167" y="1791093"/>
                    <a:pt x="2807855" y="1461752"/>
                    <a:pt x="2833007" y="1259054"/>
                  </a:cubicBezTo>
                  <a:cubicBezTo>
                    <a:pt x="2858159" y="1056356"/>
                    <a:pt x="3269669" y="934133"/>
                    <a:pt x="3465612" y="932772"/>
                  </a:cubicBezTo>
                  <a:cubicBezTo>
                    <a:pt x="3661555" y="931411"/>
                    <a:pt x="3933123" y="1026421"/>
                    <a:pt x="4008664" y="1250890"/>
                  </a:cubicBezTo>
                  <a:cubicBezTo>
                    <a:pt x="4084205" y="1475360"/>
                    <a:pt x="3808639" y="1996561"/>
                    <a:pt x="3918857" y="2279589"/>
                  </a:cubicBezTo>
                  <a:cubicBezTo>
                    <a:pt x="4029075" y="2562618"/>
                    <a:pt x="4299857" y="2829318"/>
                    <a:pt x="4669971" y="2949061"/>
                  </a:cubicBezTo>
                  <a:cubicBezTo>
                    <a:pt x="5040085" y="3068804"/>
                    <a:pt x="5709557" y="3060640"/>
                    <a:pt x="6139543" y="2998047"/>
                  </a:cubicBezTo>
                  <a:cubicBezTo>
                    <a:pt x="6569529" y="2935454"/>
                    <a:pt x="6933864" y="2900686"/>
                    <a:pt x="7249886" y="2573504"/>
                  </a:cubicBezTo>
                  <a:cubicBezTo>
                    <a:pt x="7565908" y="2246322"/>
                    <a:pt x="6964135" y="1729861"/>
                    <a:pt x="6972299" y="1463161"/>
                  </a:cubicBezTo>
                  <a:cubicBezTo>
                    <a:pt x="6980463" y="1196461"/>
                    <a:pt x="7053941" y="1076719"/>
                    <a:pt x="7298870" y="973305"/>
                  </a:cubicBezTo>
                  <a:cubicBezTo>
                    <a:pt x="7543799" y="869891"/>
                    <a:pt x="7841795" y="935677"/>
                    <a:pt x="8098971" y="1185574"/>
                  </a:cubicBezTo>
                  <a:cubicBezTo>
                    <a:pt x="8356147" y="1435471"/>
                    <a:pt x="8262258" y="1746190"/>
                    <a:pt x="8890907" y="1748911"/>
                  </a:cubicBezTo>
                  <a:cubicBezTo>
                    <a:pt x="9519556" y="1751632"/>
                    <a:pt x="9545410" y="1389682"/>
                    <a:pt x="9519557" y="1152918"/>
                  </a:cubicBezTo>
                  <a:cubicBezTo>
                    <a:pt x="9493704" y="916154"/>
                    <a:pt x="9115425" y="520186"/>
                    <a:pt x="8735786" y="328325"/>
                  </a:cubicBezTo>
                  <a:cubicBezTo>
                    <a:pt x="8356147" y="136464"/>
                    <a:pt x="7726839" y="-18305"/>
                    <a:pt x="7241721" y="1754"/>
                  </a:cubicBezTo>
                  <a:cubicBezTo>
                    <a:pt x="6756603" y="21813"/>
                    <a:pt x="6283105" y="112982"/>
                    <a:pt x="5825080" y="448680"/>
                  </a:cubicBezTo>
                  <a:cubicBezTo>
                    <a:pt x="5367055" y="784378"/>
                    <a:pt x="5102997" y="1653374"/>
                    <a:pt x="5171663" y="2077591"/>
                  </a:cubicBezTo>
                  <a:cubicBezTo>
                    <a:pt x="5240330" y="2501808"/>
                    <a:pt x="5682520" y="3076433"/>
                    <a:pt x="6237079" y="2993983"/>
                  </a:cubicBezTo>
                </a:path>
              </a:pathLst>
            </a:custGeom>
            <a:ln w="44450">
              <a:solidFill>
                <a:srgbClr val="822757"/>
              </a:solidFill>
              <a:prstDash val="sysDash"/>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sv-SE" dirty="0"/>
            </a:p>
          </p:txBody>
        </p:sp>
        <p:cxnSp>
          <p:nvCxnSpPr>
            <p:cNvPr id="53" name="Rak pil 52">
              <a:extLst>
                <a:ext uri="{FF2B5EF4-FFF2-40B4-BE49-F238E27FC236}">
                  <a16:creationId xmlns:a16="http://schemas.microsoft.com/office/drawing/2014/main" id="{B423FC1B-6397-7E30-FD5F-C628E9405F07}"/>
                </a:ext>
                <a:ext uri="{C183D7F6-B498-43B3-948B-1728B52AA6E4}">
                  <adec:decorative xmlns:adec="http://schemas.microsoft.com/office/drawing/2017/decorative" xmlns="" val="1"/>
                </a:ext>
              </a:extLst>
            </p:cNvPr>
            <p:cNvCxnSpPr>
              <a:cxnSpLocks/>
            </p:cNvCxnSpPr>
            <p:nvPr/>
          </p:nvCxnSpPr>
          <p:spPr>
            <a:xfrm>
              <a:off x="1547304" y="4411966"/>
              <a:ext cx="61736" cy="97441"/>
            </a:xfrm>
            <a:prstGeom prst="straightConnector1">
              <a:avLst/>
            </a:prstGeom>
            <a:ln w="44450" cap="rnd">
              <a:solidFill>
                <a:srgbClr val="822757"/>
              </a:solidFill>
              <a:tailEnd type="arrow"/>
            </a:ln>
          </p:spPr>
          <p:style>
            <a:lnRef idx="1">
              <a:schemeClr val="accent1"/>
            </a:lnRef>
            <a:fillRef idx="0">
              <a:schemeClr val="accent1"/>
            </a:fillRef>
            <a:effectRef idx="0">
              <a:schemeClr val="accent1"/>
            </a:effectRef>
            <a:fontRef idx="minor">
              <a:schemeClr val="tx1"/>
            </a:fontRef>
          </p:style>
        </p:cxnSp>
        <p:cxnSp>
          <p:nvCxnSpPr>
            <p:cNvPr id="61" name="Rak pil 60">
              <a:extLst>
                <a:ext uri="{FF2B5EF4-FFF2-40B4-BE49-F238E27FC236}">
                  <a16:creationId xmlns:a16="http://schemas.microsoft.com/office/drawing/2014/main" id="{45BDB673-A1CD-DFDD-BC55-79826D0E1E6F}"/>
                </a:ext>
                <a:ext uri="{C183D7F6-B498-43B3-948B-1728B52AA6E4}">
                  <adec:decorative xmlns:adec="http://schemas.microsoft.com/office/drawing/2017/decorative" xmlns="" val="1"/>
                </a:ext>
              </a:extLst>
            </p:cNvPr>
            <p:cNvCxnSpPr>
              <a:cxnSpLocks/>
            </p:cNvCxnSpPr>
            <p:nvPr/>
          </p:nvCxnSpPr>
          <p:spPr>
            <a:xfrm flipV="1">
              <a:off x="3453966" y="4549235"/>
              <a:ext cx="201579" cy="60594"/>
            </a:xfrm>
            <a:prstGeom prst="straightConnector1">
              <a:avLst/>
            </a:prstGeom>
            <a:ln w="44450">
              <a:solidFill>
                <a:srgbClr val="822757"/>
              </a:solidFill>
              <a:tailEnd type="arrow"/>
            </a:ln>
          </p:spPr>
          <p:style>
            <a:lnRef idx="1">
              <a:schemeClr val="accent1"/>
            </a:lnRef>
            <a:fillRef idx="0">
              <a:schemeClr val="accent1"/>
            </a:fillRef>
            <a:effectRef idx="0">
              <a:schemeClr val="accent1"/>
            </a:effectRef>
            <a:fontRef idx="minor">
              <a:schemeClr val="tx1"/>
            </a:fontRef>
          </p:style>
        </p:cxnSp>
        <p:cxnSp>
          <p:nvCxnSpPr>
            <p:cNvPr id="65" name="Rak pil 64">
              <a:extLst>
                <a:ext uri="{FF2B5EF4-FFF2-40B4-BE49-F238E27FC236}">
                  <a16:creationId xmlns:a16="http://schemas.microsoft.com/office/drawing/2014/main" id="{B6469FB9-C3B1-07F2-CFC5-E69FD5CDEBAF}"/>
                </a:ext>
                <a:ext uri="{C183D7F6-B498-43B3-948B-1728B52AA6E4}">
                  <adec:decorative xmlns:adec="http://schemas.microsoft.com/office/drawing/2017/decorative" xmlns="" val="1"/>
                </a:ext>
              </a:extLst>
            </p:cNvPr>
            <p:cNvCxnSpPr>
              <a:cxnSpLocks/>
            </p:cNvCxnSpPr>
            <p:nvPr/>
          </p:nvCxnSpPr>
          <p:spPr>
            <a:xfrm>
              <a:off x="4986587" y="3061469"/>
              <a:ext cx="75643" cy="108628"/>
            </a:xfrm>
            <a:prstGeom prst="straightConnector1">
              <a:avLst/>
            </a:prstGeom>
            <a:ln w="44450">
              <a:solidFill>
                <a:srgbClr val="822757"/>
              </a:solidFill>
              <a:tailEnd type="arrow"/>
            </a:ln>
          </p:spPr>
          <p:style>
            <a:lnRef idx="1">
              <a:schemeClr val="accent1"/>
            </a:lnRef>
            <a:fillRef idx="0">
              <a:schemeClr val="accent1"/>
            </a:fillRef>
            <a:effectRef idx="0">
              <a:schemeClr val="accent1"/>
            </a:effectRef>
            <a:fontRef idx="minor">
              <a:schemeClr val="tx1"/>
            </a:fontRef>
          </p:style>
        </p:cxnSp>
        <p:cxnSp>
          <p:nvCxnSpPr>
            <p:cNvPr id="72" name="Rak pil 71">
              <a:extLst>
                <a:ext uri="{FF2B5EF4-FFF2-40B4-BE49-F238E27FC236}">
                  <a16:creationId xmlns:a16="http://schemas.microsoft.com/office/drawing/2014/main" id="{C754E94A-2E5E-94AF-1848-0C089DE401DA}"/>
                </a:ext>
                <a:ext uri="{C183D7F6-B498-43B3-948B-1728B52AA6E4}">
                  <adec:decorative xmlns:adec="http://schemas.microsoft.com/office/drawing/2017/decorative" xmlns="" val="1"/>
                </a:ext>
              </a:extLst>
            </p:cNvPr>
            <p:cNvCxnSpPr>
              <a:cxnSpLocks/>
            </p:cNvCxnSpPr>
            <p:nvPr/>
          </p:nvCxnSpPr>
          <p:spPr>
            <a:xfrm flipH="1">
              <a:off x="6410593" y="2666855"/>
              <a:ext cx="94257" cy="123846"/>
            </a:xfrm>
            <a:prstGeom prst="straightConnector1">
              <a:avLst/>
            </a:prstGeom>
            <a:ln w="44450">
              <a:solidFill>
                <a:srgbClr val="822757"/>
              </a:solidFill>
              <a:tailEnd type="arrow"/>
            </a:ln>
          </p:spPr>
          <p:style>
            <a:lnRef idx="1">
              <a:schemeClr val="accent1"/>
            </a:lnRef>
            <a:fillRef idx="0">
              <a:schemeClr val="accent1"/>
            </a:fillRef>
            <a:effectRef idx="0">
              <a:schemeClr val="accent1"/>
            </a:effectRef>
            <a:fontRef idx="minor">
              <a:schemeClr val="tx1"/>
            </a:fontRef>
          </p:style>
        </p:cxnSp>
        <p:cxnSp>
          <p:nvCxnSpPr>
            <p:cNvPr id="75" name="Rak pil 74">
              <a:extLst>
                <a:ext uri="{FF2B5EF4-FFF2-40B4-BE49-F238E27FC236}">
                  <a16:creationId xmlns:a16="http://schemas.microsoft.com/office/drawing/2014/main" id="{714DCF5C-D740-FBF8-E545-066641754FBC}"/>
                </a:ext>
                <a:ext uri="{C183D7F6-B498-43B3-948B-1728B52AA6E4}">
                  <adec:decorative xmlns:adec="http://schemas.microsoft.com/office/drawing/2017/decorative" xmlns="" val="1"/>
                </a:ext>
              </a:extLst>
            </p:cNvPr>
            <p:cNvCxnSpPr>
              <a:cxnSpLocks/>
            </p:cNvCxnSpPr>
            <p:nvPr/>
          </p:nvCxnSpPr>
          <p:spPr>
            <a:xfrm flipH="1">
              <a:off x="8098097" y="2035292"/>
              <a:ext cx="125495" cy="5507"/>
            </a:xfrm>
            <a:prstGeom prst="straightConnector1">
              <a:avLst/>
            </a:prstGeom>
            <a:ln w="44450">
              <a:solidFill>
                <a:srgbClr val="822757"/>
              </a:solidFill>
              <a:tailEnd type="arrow"/>
            </a:ln>
          </p:spPr>
          <p:style>
            <a:lnRef idx="1">
              <a:schemeClr val="accent1"/>
            </a:lnRef>
            <a:fillRef idx="0">
              <a:schemeClr val="accent1"/>
            </a:fillRef>
            <a:effectRef idx="0">
              <a:schemeClr val="accent1"/>
            </a:effectRef>
            <a:fontRef idx="minor">
              <a:schemeClr val="tx1"/>
            </a:fontRef>
          </p:style>
        </p:cxnSp>
        <p:cxnSp>
          <p:nvCxnSpPr>
            <p:cNvPr id="78" name="Rak pil 77">
              <a:extLst>
                <a:ext uri="{FF2B5EF4-FFF2-40B4-BE49-F238E27FC236}">
                  <a16:creationId xmlns:a16="http://schemas.microsoft.com/office/drawing/2014/main" id="{63988137-2378-1551-A1FC-4C0CF6D6F4E4}"/>
                </a:ext>
                <a:ext uri="{C183D7F6-B498-43B3-948B-1728B52AA6E4}">
                  <adec:decorative xmlns:adec="http://schemas.microsoft.com/office/drawing/2017/decorative" xmlns="" val="1"/>
                </a:ext>
              </a:extLst>
            </p:cNvPr>
            <p:cNvCxnSpPr>
              <a:cxnSpLocks/>
            </p:cNvCxnSpPr>
            <p:nvPr/>
          </p:nvCxnSpPr>
          <p:spPr>
            <a:xfrm flipH="1" flipV="1">
              <a:off x="9436858" y="2378747"/>
              <a:ext cx="186103" cy="112574"/>
            </a:xfrm>
            <a:prstGeom prst="straightConnector1">
              <a:avLst/>
            </a:prstGeom>
            <a:ln w="44450">
              <a:solidFill>
                <a:srgbClr val="822757"/>
              </a:solidFill>
              <a:tailEnd type="arrow"/>
            </a:ln>
          </p:spPr>
          <p:style>
            <a:lnRef idx="1">
              <a:schemeClr val="accent1"/>
            </a:lnRef>
            <a:fillRef idx="0">
              <a:schemeClr val="accent1"/>
            </a:fillRef>
            <a:effectRef idx="0">
              <a:schemeClr val="accent1"/>
            </a:effectRef>
            <a:fontRef idx="minor">
              <a:schemeClr val="tx1"/>
            </a:fontRef>
          </p:style>
        </p:cxnSp>
      </p:grpSp>
      <p:sp>
        <p:nvSpPr>
          <p:cNvPr id="38" name="Rektangel med rundade hörn 37">
            <a:extLst>
              <a:ext uri="{FF2B5EF4-FFF2-40B4-BE49-F238E27FC236}">
                <a16:creationId xmlns:a16="http://schemas.microsoft.com/office/drawing/2014/main" id="{90B5982E-8825-3380-AC18-E82000F8172A}"/>
              </a:ext>
              <a:ext uri="{C183D7F6-B498-43B3-948B-1728B52AA6E4}">
                <adec:decorative xmlns:adec="http://schemas.microsoft.com/office/drawing/2017/decorative" xmlns="" val="1"/>
              </a:ext>
            </a:extLst>
          </p:cNvPr>
          <p:cNvSpPr/>
          <p:nvPr/>
        </p:nvSpPr>
        <p:spPr>
          <a:xfrm>
            <a:off x="957161" y="3213922"/>
            <a:ext cx="1669093" cy="946301"/>
          </a:xfrm>
          <a:prstGeom prst="roundRect">
            <a:avLst/>
          </a:prstGeom>
          <a:solidFill>
            <a:srgbClr val="E2E2E1">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a:r>
              <a:rPr lang="sv-SE" sz="1400" b="1" kern="1200" dirty="0">
                <a:solidFill>
                  <a:schemeClr val="tx1"/>
                </a:solidFill>
                <a:latin typeface="+mj-lt"/>
                <a:cs typeface="Arial" panose="020B0604020202020204" pitchFamily="34" charset="0"/>
              </a:rPr>
              <a:t>Information </a:t>
            </a:r>
            <a:br>
              <a:rPr lang="sv-SE" sz="1400" b="1" kern="1200" dirty="0">
                <a:solidFill>
                  <a:schemeClr val="tx1"/>
                </a:solidFill>
                <a:latin typeface="+mj-lt"/>
                <a:cs typeface="Arial" panose="020B0604020202020204" pitchFamily="34" charset="0"/>
              </a:rPr>
            </a:br>
            <a:r>
              <a:rPr lang="sv-SE" sz="1400" b="1" kern="1200" dirty="0">
                <a:solidFill>
                  <a:schemeClr val="tx1"/>
                </a:solidFill>
                <a:latin typeface="+mj-lt"/>
                <a:cs typeface="Arial" panose="020B0604020202020204" pitchFamily="34" charset="0"/>
              </a:rPr>
              <a:t>om larm</a:t>
            </a:r>
            <a:endParaRPr lang="sv-SE" sz="1400" b="1" kern="1200" dirty="0">
              <a:solidFill>
                <a:schemeClr val="tx1"/>
              </a:solidFill>
            </a:endParaRPr>
          </a:p>
        </p:txBody>
      </p:sp>
      <p:sp>
        <p:nvSpPr>
          <p:cNvPr id="36" name="Rektangel med rundade hörn 35">
            <a:extLst>
              <a:ext uri="{FF2B5EF4-FFF2-40B4-BE49-F238E27FC236}">
                <a16:creationId xmlns:a16="http://schemas.microsoft.com/office/drawing/2014/main" id="{7E50CBB3-AE96-30CA-448D-B0DB90BA3946}"/>
              </a:ext>
              <a:ext uri="{C183D7F6-B498-43B3-948B-1728B52AA6E4}">
                <adec:decorative xmlns:adec="http://schemas.microsoft.com/office/drawing/2017/decorative" xmlns="" val="1"/>
              </a:ext>
            </a:extLst>
          </p:cNvPr>
          <p:cNvSpPr/>
          <p:nvPr/>
        </p:nvSpPr>
        <p:spPr>
          <a:xfrm>
            <a:off x="1665901" y="4000396"/>
            <a:ext cx="1143884" cy="968260"/>
          </a:xfrm>
          <a:prstGeom prst="roundRect">
            <a:avLst/>
          </a:prstGeom>
          <a:solidFill>
            <a:srgbClr val="F8D6C7">
              <a:alpha val="9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Bedöms </a:t>
            </a:r>
            <a:b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b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av ISK</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4" name="Rektangel med rundade hörn 33">
            <a:extLst>
              <a:ext uri="{FF2B5EF4-FFF2-40B4-BE49-F238E27FC236}">
                <a16:creationId xmlns:a16="http://schemas.microsoft.com/office/drawing/2014/main" id="{02979B8A-8C3B-8821-84DF-4AE84B5D528B}"/>
              </a:ext>
              <a:ext uri="{C183D7F6-B498-43B3-948B-1728B52AA6E4}">
                <adec:decorative xmlns:adec="http://schemas.microsoft.com/office/drawing/2017/decorative" xmlns="" val="1"/>
              </a:ext>
            </a:extLst>
          </p:cNvPr>
          <p:cNvSpPr/>
          <p:nvPr/>
        </p:nvSpPr>
        <p:spPr>
          <a:xfrm>
            <a:off x="2868478" y="3213922"/>
            <a:ext cx="1675194" cy="946301"/>
          </a:xfrm>
          <a:prstGeom prst="roundRect">
            <a:avLst/>
          </a:prstGeom>
          <a:solidFill>
            <a:srgbClr val="E2E2E1">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Behov av inriktning och samordning</a:t>
            </a:r>
            <a:endParaRPr kumimoji="0" lang="sv-SE"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32" name="Rektangel med rundade hörn 31">
            <a:extLst>
              <a:ext uri="{FF2B5EF4-FFF2-40B4-BE49-F238E27FC236}">
                <a16:creationId xmlns:a16="http://schemas.microsoft.com/office/drawing/2014/main" id="{C9E0BC9D-C1FD-4065-E4D0-3CDBC5FC5C1D}"/>
              </a:ext>
              <a:ext uri="{C183D7F6-B498-43B3-948B-1728B52AA6E4}">
                <adec:decorative xmlns:adec="http://schemas.microsoft.com/office/drawing/2017/decorative" xmlns="" val="1"/>
              </a:ext>
            </a:extLst>
          </p:cNvPr>
          <p:cNvSpPr/>
          <p:nvPr/>
        </p:nvSpPr>
        <p:spPr>
          <a:xfrm>
            <a:off x="3390038" y="2421162"/>
            <a:ext cx="1265419" cy="946301"/>
          </a:xfrm>
          <a:prstGeom prst="roundRect">
            <a:avLst/>
          </a:prstGeom>
          <a:solidFill>
            <a:srgbClr val="F8D6C7">
              <a:alpha val="9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ISF-stöd aktiveras</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Rektangel med rundade hörn 29">
            <a:extLst>
              <a:ext uri="{FF2B5EF4-FFF2-40B4-BE49-F238E27FC236}">
                <a16:creationId xmlns:a16="http://schemas.microsoft.com/office/drawing/2014/main" id="{CA477860-02E5-57E2-6923-E91687517C3A}"/>
              </a:ext>
              <a:ext uri="{C183D7F6-B498-43B3-948B-1728B52AA6E4}">
                <adec:decorative xmlns:adec="http://schemas.microsoft.com/office/drawing/2017/decorative" xmlns="" val="1"/>
              </a:ext>
            </a:extLst>
          </p:cNvPr>
          <p:cNvSpPr/>
          <p:nvPr/>
        </p:nvSpPr>
        <p:spPr>
          <a:xfrm>
            <a:off x="4780320" y="3213922"/>
            <a:ext cx="1860074" cy="946301"/>
          </a:xfrm>
          <a:prstGeom prst="roundRect">
            <a:avLst/>
          </a:prstGeom>
          <a:solidFill>
            <a:srgbClr val="E2E2E1">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normalizeH="0" noProof="0" dirty="0">
                <a:ln>
                  <a:noFill/>
                </a:ln>
                <a:solidFill>
                  <a:prstClr val="black"/>
                </a:solidFill>
                <a:effectLst/>
                <a:uLnTx/>
                <a:uFillTx/>
                <a:latin typeface="Century Gothic"/>
                <a:ea typeface="+mn-ea"/>
                <a:cs typeface="Arial" panose="020B0604020202020204" pitchFamily="34" charset="0"/>
              </a:rPr>
              <a:t>Lägesrapportering</a:t>
            </a:r>
            <a:endParaRPr kumimoji="0" lang="sv-SE" sz="1400" b="1" i="0" u="none" strike="noStrike" kern="1200" cap="none" normalizeH="0" noProof="0" dirty="0">
              <a:ln>
                <a:noFill/>
              </a:ln>
              <a:solidFill>
                <a:prstClr val="black"/>
              </a:solidFill>
              <a:effectLst/>
              <a:uLnTx/>
              <a:uFillTx/>
              <a:latin typeface="Arial"/>
              <a:ea typeface="+mn-ea"/>
              <a:cs typeface="+mn-cs"/>
            </a:endParaRPr>
          </a:p>
        </p:txBody>
      </p:sp>
      <p:sp>
        <p:nvSpPr>
          <p:cNvPr id="28" name="Rektangel med rundade hörn 27">
            <a:extLst>
              <a:ext uri="{FF2B5EF4-FFF2-40B4-BE49-F238E27FC236}">
                <a16:creationId xmlns:a16="http://schemas.microsoft.com/office/drawing/2014/main" id="{4FB766D1-35B9-F51A-6EF8-BB5CB7A0E469}"/>
              </a:ext>
              <a:ext uri="{C183D7F6-B498-43B3-948B-1728B52AA6E4}">
                <adec:decorative xmlns:adec="http://schemas.microsoft.com/office/drawing/2017/decorative" xmlns="" val="1"/>
              </a:ext>
            </a:extLst>
          </p:cNvPr>
          <p:cNvSpPr/>
          <p:nvPr/>
        </p:nvSpPr>
        <p:spPr>
          <a:xfrm>
            <a:off x="5468443" y="4000396"/>
            <a:ext cx="1293028" cy="968260"/>
          </a:xfrm>
          <a:prstGeom prst="roundRect">
            <a:avLst/>
          </a:prstGeom>
          <a:solidFill>
            <a:srgbClr val="F8D6C7">
              <a:alpha val="9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ISF-stödet förbereder</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6" name="Rektangel med rundade hörn 25">
            <a:extLst>
              <a:ext uri="{FF2B5EF4-FFF2-40B4-BE49-F238E27FC236}">
                <a16:creationId xmlns:a16="http://schemas.microsoft.com/office/drawing/2014/main" id="{3E4327F8-35B0-61B9-42E1-2A9BFDAA5388}"/>
              </a:ext>
              <a:ext uri="{C183D7F6-B498-43B3-948B-1728B52AA6E4}">
                <adec:decorative xmlns:adec="http://schemas.microsoft.com/office/drawing/2017/decorative" xmlns="" val="1"/>
              </a:ext>
            </a:extLst>
          </p:cNvPr>
          <p:cNvSpPr/>
          <p:nvPr/>
        </p:nvSpPr>
        <p:spPr>
          <a:xfrm>
            <a:off x="6882618" y="3213922"/>
            <a:ext cx="2020904" cy="946301"/>
          </a:xfrm>
          <a:prstGeom prst="roundRect">
            <a:avLst/>
          </a:prstGeom>
          <a:solidFill>
            <a:srgbClr val="E2E2E1">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Underlag till </a:t>
            </a:r>
            <a:b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b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överenskommelse</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4" name="Rektangel med rundade hörn 23">
            <a:extLst>
              <a:ext uri="{FF2B5EF4-FFF2-40B4-BE49-F238E27FC236}">
                <a16:creationId xmlns:a16="http://schemas.microsoft.com/office/drawing/2014/main" id="{642FA02C-740E-63EC-D311-1A512A6F1772}"/>
              </a:ext>
              <a:ext uri="{C183D7F6-B498-43B3-948B-1728B52AA6E4}">
                <adec:decorative xmlns:adec="http://schemas.microsoft.com/office/drawing/2017/decorative" xmlns="" val="1"/>
              </a:ext>
            </a:extLst>
          </p:cNvPr>
          <p:cNvSpPr/>
          <p:nvPr/>
        </p:nvSpPr>
        <p:spPr>
          <a:xfrm>
            <a:off x="6720442" y="2421162"/>
            <a:ext cx="2076900" cy="946301"/>
          </a:xfrm>
          <a:prstGeom prst="roundRect">
            <a:avLst/>
          </a:prstGeom>
          <a:solidFill>
            <a:srgbClr val="E6D4DD">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Inriktnings- och samordningsfunktion</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Rektangel med rundade hörn 21">
            <a:extLst>
              <a:ext uri="{FF2B5EF4-FFF2-40B4-BE49-F238E27FC236}">
                <a16:creationId xmlns:a16="http://schemas.microsoft.com/office/drawing/2014/main" id="{C7791DA0-5246-388E-F847-8D6147161390}"/>
              </a:ext>
              <a:ext uri="{C183D7F6-B498-43B3-948B-1728B52AA6E4}">
                <adec:decorative xmlns:adec="http://schemas.microsoft.com/office/drawing/2017/decorative" xmlns="" val="1"/>
              </a:ext>
            </a:extLst>
          </p:cNvPr>
          <p:cNvSpPr/>
          <p:nvPr/>
        </p:nvSpPr>
        <p:spPr>
          <a:xfrm>
            <a:off x="9134409" y="3213922"/>
            <a:ext cx="1916604" cy="946301"/>
          </a:xfrm>
          <a:prstGeom prst="roundRect">
            <a:avLst/>
          </a:prstGeom>
          <a:solidFill>
            <a:srgbClr val="E2E2E1">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Inriktning </a:t>
            </a:r>
            <a:b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b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och samordning</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20" name="Rektangel med rundade hörn 19">
            <a:extLst>
              <a:ext uri="{FF2B5EF4-FFF2-40B4-BE49-F238E27FC236}">
                <a16:creationId xmlns:a16="http://schemas.microsoft.com/office/drawing/2014/main" id="{D9864210-FE63-6410-BB28-5A156180B002}"/>
              </a:ext>
              <a:ext uri="{C183D7F6-B498-43B3-948B-1728B52AA6E4}">
                <adec:decorative xmlns:adec="http://schemas.microsoft.com/office/drawing/2017/decorative" xmlns="" val="1"/>
              </a:ext>
            </a:extLst>
          </p:cNvPr>
          <p:cNvSpPr/>
          <p:nvPr/>
        </p:nvSpPr>
        <p:spPr>
          <a:xfrm>
            <a:off x="9302802" y="4000395"/>
            <a:ext cx="1860074" cy="968261"/>
          </a:xfrm>
          <a:prstGeom prst="roundRect">
            <a:avLst/>
          </a:prstGeom>
          <a:solidFill>
            <a:srgbClr val="E6D4DD">
              <a:alpha val="90000"/>
            </a:srgb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Aktörer beslutar </a:t>
            </a:r>
            <a:b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b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om åtgärder i egen organisation</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Rektangel med rundade hörn 17">
            <a:extLst>
              <a:ext uri="{FF2B5EF4-FFF2-40B4-BE49-F238E27FC236}">
                <a16:creationId xmlns:a16="http://schemas.microsoft.com/office/drawing/2014/main" id="{CF7676C7-318E-8395-ECC8-E032686F78B9}"/>
              </a:ext>
              <a:ext uri="{C183D7F6-B498-43B3-948B-1728B52AA6E4}">
                <adec:decorative xmlns:adec="http://schemas.microsoft.com/office/drawing/2017/decorative" xmlns="" val="1"/>
              </a:ext>
            </a:extLst>
          </p:cNvPr>
          <p:cNvSpPr/>
          <p:nvPr/>
        </p:nvSpPr>
        <p:spPr>
          <a:xfrm>
            <a:off x="9987234" y="2421162"/>
            <a:ext cx="1175642" cy="946301"/>
          </a:xfrm>
          <a:prstGeom prst="roundRect">
            <a:avLst/>
          </a:prstGeom>
          <a:solidFill>
            <a:srgbClr val="F8D6C7">
              <a:alpha val="90000"/>
            </a:srgb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ISF-stöd följer upp</a:t>
            </a:r>
            <a:endParaRPr kumimoji="0" lang="sv-SE"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50896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3D765-3DB8-700C-EBF6-B17F99A6D4CE}"/>
              </a:ext>
            </a:extLst>
          </p:cNvPr>
          <p:cNvSpPr>
            <a:spLocks noGrp="1"/>
          </p:cNvSpPr>
          <p:nvPr>
            <p:ph type="ctrTitle"/>
          </p:nvPr>
        </p:nvSpPr>
        <p:spPr/>
        <p:txBody>
          <a:bodyPr/>
          <a:lstStyle/>
          <a:p>
            <a:r>
              <a:rPr lang="sv-SE" dirty="0">
                <a:solidFill>
                  <a:srgbClr val="4C4B45"/>
                </a:solidFill>
              </a:rPr>
              <a:t>TACK!</a:t>
            </a:r>
          </a:p>
        </p:txBody>
      </p:sp>
      <p:sp>
        <p:nvSpPr>
          <p:cNvPr id="3" name="Underrubrik 2">
            <a:extLst>
              <a:ext uri="{FF2B5EF4-FFF2-40B4-BE49-F238E27FC236}">
                <a16:creationId xmlns:a16="http://schemas.microsoft.com/office/drawing/2014/main" id="{D7E14FA1-43B9-6220-DCD4-0F1F10CF5DBD}"/>
              </a:ext>
            </a:extLst>
          </p:cNvPr>
          <p:cNvSpPr>
            <a:spLocks noGrp="1"/>
          </p:cNvSpPr>
          <p:nvPr>
            <p:ph type="subTitle" idx="1"/>
          </p:nvPr>
        </p:nvSpPr>
        <p:spPr/>
        <p:txBody>
          <a:bodyPr/>
          <a:lstStyle/>
          <a:p>
            <a:r>
              <a:rPr lang="sv-SE" dirty="0">
                <a:solidFill>
                  <a:srgbClr val="4C4B45"/>
                </a:solidFill>
                <a:hlinkClick r:id="rId3" tooltip="Länk till MSB:s webbplats"/>
              </a:rPr>
              <a:t>http://www.msb.se/</a:t>
            </a:r>
            <a:endParaRPr lang="sv-SE" dirty="0">
              <a:solidFill>
                <a:srgbClr val="4C4B45"/>
              </a:solidFill>
              <a:latin typeface="+mj-lt"/>
            </a:endParaRPr>
          </a:p>
        </p:txBody>
      </p:sp>
    </p:spTree>
    <p:extLst>
      <p:ext uri="{BB962C8B-B14F-4D97-AF65-F5344CB8AC3E}">
        <p14:creationId xmlns:p14="http://schemas.microsoft.com/office/powerpoint/2010/main" val="32982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D7D8177-AE0B-DCF8-B377-6A9292C87072}"/>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beredskap - krisberedskap och civilt försvar</a:t>
            </a:r>
          </a:p>
        </p:txBody>
      </p:sp>
      <p:pic>
        <p:nvPicPr>
          <p:cNvPr id="2" name="Bild 1">
            <a:extLst>
              <a:ext uri="{FF2B5EF4-FFF2-40B4-BE49-F238E27FC236}">
                <a16:creationId xmlns:a16="http://schemas.microsoft.com/office/drawing/2014/main" id="{7B6A9F4B-3FFF-E1CF-5F0C-848A5E08CE6F}"/>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4" name="Rubrik 3"/>
          <p:cNvSpPr>
            <a:spLocks noGrp="1"/>
          </p:cNvSpPr>
          <p:nvPr>
            <p:ph type="title"/>
          </p:nvPr>
        </p:nvSpPr>
        <p:spPr/>
        <p:txBody>
          <a:bodyPr/>
          <a:lstStyle/>
          <a:p>
            <a:r>
              <a:rPr lang="sv-SE" dirty="0"/>
              <a:t>VAD SKA VI SKYDDA?</a:t>
            </a:r>
          </a:p>
        </p:txBody>
      </p:sp>
      <p:pic>
        <p:nvPicPr>
          <p:cNvPr id="10" name="Bildobjekt 9">
            <a:extLst>
              <a:ext uri="{C183D7F6-B498-43B3-948B-1728B52AA6E4}">
                <adec:decorative xmlns:adec="http://schemas.microsoft.com/office/drawing/2017/decorative" xmlns=""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4410" y="1658831"/>
            <a:ext cx="1246013" cy="1129479"/>
          </a:xfrm>
          <a:prstGeom prst="rect">
            <a:avLst/>
          </a:prstGeom>
        </p:spPr>
      </p:pic>
      <p:sp>
        <p:nvSpPr>
          <p:cNvPr id="5" name="Rektangel 4"/>
          <p:cNvSpPr/>
          <p:nvPr/>
        </p:nvSpPr>
        <p:spPr>
          <a:xfrm>
            <a:off x="1913972" y="2944295"/>
            <a:ext cx="1807572" cy="584775"/>
          </a:xfrm>
          <a:prstGeom prst="rect">
            <a:avLst/>
          </a:prstGeom>
        </p:spPr>
        <p:txBody>
          <a:bodyPr wrap="square">
            <a:spAutoFit/>
          </a:bodyPr>
          <a:lstStyle/>
          <a:p>
            <a:pPr algn="ctr">
              <a:defRPr/>
            </a:pPr>
            <a:r>
              <a:rPr lang="sv-SE" sz="1600" dirty="0">
                <a:solidFill>
                  <a:srgbClr val="4C4B45"/>
                </a:solidFill>
                <a:latin typeface="+mj-lt"/>
              </a:rPr>
              <a:t>Människors liv och hälsa</a:t>
            </a:r>
          </a:p>
        </p:txBody>
      </p:sp>
      <p:pic>
        <p:nvPicPr>
          <p:cNvPr id="16" name="Bildobjekt 15">
            <a:extLst>
              <a:ext uri="{FF2B5EF4-FFF2-40B4-BE49-F238E27FC236}">
                <a16:creationId xmlns:a16="http://schemas.microsoft.com/office/drawing/2014/main" id="{AA2EC774-E3D9-1195-62B5-B0D9724E30FB}"/>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885712" y="1596792"/>
            <a:ext cx="2426240" cy="1253556"/>
          </a:xfrm>
          <a:prstGeom prst="rect">
            <a:avLst/>
          </a:prstGeom>
          <a:solidFill>
            <a:srgbClr val="FFFFFF"/>
          </a:solidFill>
        </p:spPr>
      </p:pic>
      <p:sp>
        <p:nvSpPr>
          <p:cNvPr id="6" name="Rektangel 5"/>
          <p:cNvSpPr/>
          <p:nvPr/>
        </p:nvSpPr>
        <p:spPr>
          <a:xfrm>
            <a:off x="5051976" y="2944296"/>
            <a:ext cx="2102224" cy="584775"/>
          </a:xfrm>
          <a:prstGeom prst="rect">
            <a:avLst/>
          </a:prstGeom>
        </p:spPr>
        <p:txBody>
          <a:bodyPr wrap="square">
            <a:spAutoFit/>
          </a:bodyPr>
          <a:lstStyle/>
          <a:p>
            <a:pPr algn="ctr">
              <a:defRPr/>
            </a:pPr>
            <a:r>
              <a:rPr lang="sv-SE" sz="1600" dirty="0">
                <a:solidFill>
                  <a:srgbClr val="4C4B45"/>
                </a:solidFill>
                <a:latin typeface="+mj-lt"/>
              </a:rPr>
              <a:t>Samhällets funktionalitet</a:t>
            </a:r>
          </a:p>
        </p:txBody>
      </p:sp>
      <p:pic>
        <p:nvPicPr>
          <p:cNvPr id="12" name="Bildobjekt 11">
            <a:extLst>
              <a:ext uri="{C183D7F6-B498-43B3-948B-1728B52AA6E4}">
                <adec:decorative xmlns:adec="http://schemas.microsoft.com/office/drawing/2017/decorative" xmlns=""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97241" y="1658831"/>
            <a:ext cx="1256970" cy="1254713"/>
          </a:xfrm>
          <a:prstGeom prst="rect">
            <a:avLst/>
          </a:prstGeom>
        </p:spPr>
      </p:pic>
      <p:sp>
        <p:nvSpPr>
          <p:cNvPr id="7" name="Rektangel 6"/>
          <p:cNvSpPr/>
          <p:nvPr/>
        </p:nvSpPr>
        <p:spPr>
          <a:xfrm>
            <a:off x="7689966" y="2944295"/>
            <a:ext cx="3472688" cy="584775"/>
          </a:xfrm>
          <a:prstGeom prst="rect">
            <a:avLst/>
          </a:prstGeom>
        </p:spPr>
        <p:txBody>
          <a:bodyPr wrap="square">
            <a:spAutoFit/>
          </a:bodyPr>
          <a:lstStyle/>
          <a:p>
            <a:pPr algn="ctr">
              <a:defRPr/>
            </a:pPr>
            <a:r>
              <a:rPr lang="sv-SE" sz="1600" dirty="0">
                <a:solidFill>
                  <a:srgbClr val="4C4B45"/>
                </a:solidFill>
                <a:latin typeface="+mj-lt"/>
              </a:rPr>
              <a:t>Demokrati, rättssäkerhet </a:t>
            </a:r>
            <a:br>
              <a:rPr lang="sv-SE" sz="1600" dirty="0">
                <a:solidFill>
                  <a:srgbClr val="4C4B45"/>
                </a:solidFill>
                <a:latin typeface="+mj-lt"/>
              </a:rPr>
            </a:br>
            <a:r>
              <a:rPr lang="sv-SE" sz="1600" dirty="0">
                <a:solidFill>
                  <a:srgbClr val="4C4B45"/>
                </a:solidFill>
                <a:latin typeface="+mj-lt"/>
              </a:rPr>
              <a:t>och mänskliga fri- och rättigheter</a:t>
            </a:r>
          </a:p>
        </p:txBody>
      </p:sp>
      <p:pic>
        <p:nvPicPr>
          <p:cNvPr id="13" name="Bildobjekt 12">
            <a:extLst>
              <a:ext uri="{C183D7F6-B498-43B3-948B-1728B52AA6E4}">
                <adec:decorative xmlns:adec="http://schemas.microsoft.com/office/drawing/2017/decorative" xmlns=""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31267" y="4175053"/>
            <a:ext cx="1408912" cy="1239970"/>
          </a:xfrm>
          <a:prstGeom prst="rect">
            <a:avLst/>
          </a:prstGeom>
        </p:spPr>
      </p:pic>
      <p:sp>
        <p:nvSpPr>
          <p:cNvPr id="8" name="Rektangel 7"/>
          <p:cNvSpPr/>
          <p:nvPr/>
        </p:nvSpPr>
        <p:spPr>
          <a:xfrm>
            <a:off x="2743200" y="5483312"/>
            <a:ext cx="3185046" cy="584775"/>
          </a:xfrm>
          <a:prstGeom prst="rect">
            <a:avLst/>
          </a:prstGeom>
        </p:spPr>
        <p:txBody>
          <a:bodyPr wrap="square">
            <a:spAutoFit/>
          </a:bodyPr>
          <a:lstStyle/>
          <a:p>
            <a:pPr algn="ctr">
              <a:defRPr/>
            </a:pPr>
            <a:r>
              <a:rPr lang="sv-SE" sz="1600">
                <a:solidFill>
                  <a:srgbClr val="4C4B45"/>
                </a:solidFill>
                <a:latin typeface="+mj-lt"/>
              </a:rPr>
              <a:t>Miljö och </a:t>
            </a:r>
            <a:br>
              <a:rPr lang="sv-SE" sz="1600">
                <a:solidFill>
                  <a:srgbClr val="4C4B45"/>
                </a:solidFill>
                <a:latin typeface="+mj-lt"/>
              </a:rPr>
            </a:br>
            <a:r>
              <a:rPr lang="sv-SE" sz="1600">
                <a:solidFill>
                  <a:srgbClr val="4C4B45"/>
                </a:solidFill>
                <a:latin typeface="+mj-lt"/>
              </a:rPr>
              <a:t>ekonomiska värden</a:t>
            </a:r>
          </a:p>
        </p:txBody>
      </p:sp>
      <p:pic>
        <p:nvPicPr>
          <p:cNvPr id="14" name="Bildobjekt 13">
            <a:extLst>
              <a:ext uri="{C183D7F6-B498-43B3-948B-1728B52AA6E4}">
                <adec:decorative xmlns:adec="http://schemas.microsoft.com/office/drawing/2017/decorative" xmlns=""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69825" y="4081763"/>
            <a:ext cx="1336456" cy="1333259"/>
          </a:xfrm>
          <a:prstGeom prst="rect">
            <a:avLst/>
          </a:prstGeom>
        </p:spPr>
      </p:pic>
      <p:sp>
        <p:nvSpPr>
          <p:cNvPr id="9" name="Rektangel 8"/>
          <p:cNvSpPr/>
          <p:nvPr/>
        </p:nvSpPr>
        <p:spPr>
          <a:xfrm>
            <a:off x="6436402" y="5483312"/>
            <a:ext cx="2603302" cy="584775"/>
          </a:xfrm>
          <a:prstGeom prst="rect">
            <a:avLst/>
          </a:prstGeom>
        </p:spPr>
        <p:txBody>
          <a:bodyPr wrap="square">
            <a:spAutoFit/>
          </a:bodyPr>
          <a:lstStyle/>
          <a:p>
            <a:pPr algn="ctr">
              <a:defRPr/>
            </a:pPr>
            <a:r>
              <a:rPr lang="sv-SE" sz="1600">
                <a:solidFill>
                  <a:srgbClr val="4C4B45"/>
                </a:solidFill>
                <a:latin typeface="+mj-lt"/>
              </a:rPr>
              <a:t>Nationell </a:t>
            </a:r>
            <a:br>
              <a:rPr lang="sv-SE" sz="1600">
                <a:solidFill>
                  <a:srgbClr val="4C4B45"/>
                </a:solidFill>
                <a:latin typeface="+mj-lt"/>
              </a:rPr>
            </a:br>
            <a:r>
              <a:rPr lang="sv-SE" sz="1600">
                <a:solidFill>
                  <a:srgbClr val="4C4B45"/>
                </a:solidFill>
                <a:latin typeface="+mj-lt"/>
              </a:rPr>
              <a:t>suveränitet</a:t>
            </a:r>
          </a:p>
        </p:txBody>
      </p:sp>
    </p:spTree>
    <p:extLst>
      <p:ext uri="{BB962C8B-B14F-4D97-AF65-F5344CB8AC3E}">
        <p14:creationId xmlns:p14="http://schemas.microsoft.com/office/powerpoint/2010/main" val="14341018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solidFill>
                  <a:srgbClr val="4C4B45"/>
                </a:solidFill>
              </a:rPr>
              <a:t>Sammanfattande bilder</a:t>
            </a:r>
          </a:p>
        </p:txBody>
      </p:sp>
    </p:spTree>
    <p:extLst>
      <p:ext uri="{BB962C8B-B14F-4D97-AF65-F5344CB8AC3E}">
        <p14:creationId xmlns:p14="http://schemas.microsoft.com/office/powerpoint/2010/main" val="1560557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124315F2-9E81-F52B-50EB-72FD7FBA2FC1}"/>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Sammanfattning</a:t>
            </a:r>
          </a:p>
        </p:txBody>
      </p:sp>
      <p:sp>
        <p:nvSpPr>
          <p:cNvPr id="4" name="Rubrik 3"/>
          <p:cNvSpPr>
            <a:spLocks noGrp="1"/>
          </p:cNvSpPr>
          <p:nvPr>
            <p:ph type="title"/>
          </p:nvPr>
        </p:nvSpPr>
        <p:spPr/>
        <p:txBody>
          <a:bodyPr anchor="b"/>
          <a:lstStyle/>
          <a:p>
            <a:r>
              <a:rPr lang="sv-SE" dirty="0">
                <a:ea typeface="Calibri" panose="020F0502020204030204" pitchFamily="34" charset="0"/>
                <a:cs typeface="Times New Roman" panose="02020603050405020304" pitchFamily="18" charset="0"/>
              </a:rPr>
              <a:t>Det här är totalförsvaret - sammanfattning</a:t>
            </a:r>
            <a:endParaRPr lang="sv-SE" dirty="0"/>
          </a:p>
        </p:txBody>
      </p:sp>
      <p:sp>
        <p:nvSpPr>
          <p:cNvPr id="2" name="Platshållare för innehåll 1">
            <a:extLst>
              <a:ext uri="{FF2B5EF4-FFF2-40B4-BE49-F238E27FC236}">
                <a16:creationId xmlns:a16="http://schemas.microsoft.com/office/drawing/2014/main" id="{718A8737-EA7B-A8ED-AA69-39356EABF318}"/>
              </a:ext>
            </a:extLst>
          </p:cNvPr>
          <p:cNvSpPr>
            <a:spLocks noGrp="1"/>
          </p:cNvSpPr>
          <p:nvPr>
            <p:ph idx="1"/>
          </p:nvPr>
        </p:nvSpPr>
        <p:spPr/>
        <p:txBody>
          <a:bodyPr/>
          <a:lstStyle/>
          <a:p>
            <a:r>
              <a:rPr lang="sv-SE" sz="1800" dirty="0">
                <a:ea typeface="Calibri" panose="020F0502020204030204" pitchFamily="34" charset="0"/>
                <a:cs typeface="Times New Roman" panose="02020603050405020304" pitchFamily="18" charset="0"/>
              </a:rPr>
              <a:t>Planeringen för totalförsvaret har återupptagits.</a:t>
            </a:r>
          </a:p>
          <a:p>
            <a:r>
              <a:rPr lang="sv-SE" sz="1800" dirty="0">
                <a:ea typeface="Calibri" panose="020F0502020204030204" pitchFamily="34" charset="0"/>
                <a:cs typeface="Times New Roman" panose="02020603050405020304" pitchFamily="18" charset="0"/>
              </a:rPr>
              <a:t>Totalförsvaret består av det militära försvaret och det civila försvaret.</a:t>
            </a:r>
          </a:p>
          <a:p>
            <a:r>
              <a:rPr lang="sv-SE" sz="1800" spc="-40" dirty="0">
                <a:ea typeface="Calibri" panose="020F0502020204030204" pitchFamily="34" charset="0"/>
                <a:cs typeface="Times New Roman" panose="02020603050405020304" pitchFamily="18" charset="0"/>
              </a:rPr>
              <a:t>Civil beredskap är ett samlingsnamn för krisberedskap och civilt försvar.</a:t>
            </a:r>
          </a:p>
          <a:p>
            <a:r>
              <a:rPr lang="sv-SE" sz="1800" dirty="0">
                <a:ea typeface="Calibri" panose="020F0502020204030204" pitchFamily="34" charset="0"/>
                <a:cs typeface="Times New Roman" panose="02020603050405020304" pitchFamily="18" charset="0"/>
              </a:rPr>
              <a:t>Totalförsvaret är den verksamhet som behövs för att förbereda Sverige för krig.</a:t>
            </a:r>
          </a:p>
          <a:p>
            <a:r>
              <a:rPr lang="sv-SE" sz="1800" dirty="0">
                <a:ea typeface="Calibri" panose="020F0502020204030204" pitchFamily="34" charset="0"/>
                <a:cs typeface="Times New Roman" panose="02020603050405020304" pitchFamily="18" charset="0"/>
              </a:rPr>
              <a:t>Genom att det civila försvaret och det militära försvaret planerar tillsammans ökar vi motståndskraften.</a:t>
            </a:r>
          </a:p>
        </p:txBody>
      </p:sp>
    </p:spTree>
    <p:extLst>
      <p:ext uri="{BB962C8B-B14F-4D97-AF65-F5344CB8AC3E}">
        <p14:creationId xmlns:p14="http://schemas.microsoft.com/office/powerpoint/2010/main" val="1763090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C19CA01-CE89-38DF-099A-65956BCED552}"/>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Sammanfattning</a:t>
            </a:r>
          </a:p>
        </p:txBody>
      </p:sp>
      <p:sp>
        <p:nvSpPr>
          <p:cNvPr id="2" name="Rubrik 1"/>
          <p:cNvSpPr>
            <a:spLocks noGrp="1"/>
          </p:cNvSpPr>
          <p:nvPr>
            <p:ph type="title"/>
          </p:nvPr>
        </p:nvSpPr>
        <p:spPr/>
        <p:txBody>
          <a:bodyPr anchor="b"/>
          <a:lstStyle/>
          <a:p>
            <a:r>
              <a:rPr lang="sv-SE" dirty="0">
                <a:ea typeface="Calibri" panose="020F0502020204030204" pitchFamily="34" charset="0"/>
                <a:cs typeface="Times New Roman" panose="02020603050405020304" pitchFamily="18" charset="0"/>
              </a:rPr>
              <a:t>Därför behövs totalförsvaret - sammanfattning</a:t>
            </a:r>
            <a:endParaRPr lang="sv-SE" dirty="0"/>
          </a:p>
        </p:txBody>
      </p:sp>
      <p:sp>
        <p:nvSpPr>
          <p:cNvPr id="4" name="Platshållare för innehåll 3">
            <a:extLst>
              <a:ext uri="{FF2B5EF4-FFF2-40B4-BE49-F238E27FC236}">
                <a16:creationId xmlns:a16="http://schemas.microsoft.com/office/drawing/2014/main" id="{FC8F2B84-5D64-108C-3DAF-526A6F8896DF}"/>
              </a:ext>
            </a:extLst>
          </p:cNvPr>
          <p:cNvSpPr>
            <a:spLocks noGrp="1"/>
          </p:cNvSpPr>
          <p:nvPr>
            <p:ph idx="1"/>
          </p:nvPr>
        </p:nvSpPr>
        <p:spPr>
          <a:xfrm>
            <a:off x="1183335" y="1762522"/>
            <a:ext cx="10275693" cy="4114403"/>
          </a:xfrm>
        </p:spPr>
        <p:txBody>
          <a:bodyPr/>
          <a:lstStyle/>
          <a:p>
            <a:r>
              <a:rPr lang="sv-SE" dirty="0">
                <a:ea typeface="Calibri" panose="020F0502020204030204" pitchFamily="34" charset="0"/>
                <a:cs typeface="Times New Roman" panose="02020603050405020304" pitchFamily="18" charset="0"/>
              </a:rPr>
              <a:t>Sveriges geografiska läge påverkar vår säkerhetspolitiska situation.</a:t>
            </a:r>
          </a:p>
          <a:p>
            <a:r>
              <a:rPr lang="sv-SE" dirty="0">
                <a:ea typeface="Calibri" panose="020F0502020204030204" pitchFamily="34" charset="0"/>
                <a:cs typeface="Times New Roman" panose="02020603050405020304" pitchFamily="18" charset="0"/>
              </a:rPr>
              <a:t>Det säkerhetspolitiska läget i Sveriges närområde har försämrats.</a:t>
            </a:r>
          </a:p>
          <a:p>
            <a:r>
              <a:rPr lang="sv-SE" dirty="0">
                <a:ea typeface="Calibri" panose="020F0502020204030204" pitchFamily="34" charset="0"/>
                <a:cs typeface="Times New Roman" panose="02020603050405020304" pitchFamily="18" charset="0"/>
              </a:rPr>
              <a:t>För att stärka försvarsförmågan har Sverige ingått en rad överenskommelser av säkerhetspolitisk betydelse.</a:t>
            </a:r>
          </a:p>
          <a:p>
            <a:r>
              <a:rPr lang="sv-SE" dirty="0">
                <a:ea typeface="Calibri" panose="020F0502020204030204" pitchFamily="34" charset="0"/>
                <a:cs typeface="Times New Roman" panose="02020603050405020304" pitchFamily="18" charset="0"/>
              </a:rPr>
              <a:t>Vi behöver skydda viktiga samhällsfunktioner så att de fungerar även vid kris eller krig.</a:t>
            </a:r>
          </a:p>
          <a:p>
            <a:endParaRPr lang="sv-SE" sz="2000" dirty="0"/>
          </a:p>
        </p:txBody>
      </p:sp>
    </p:spTree>
    <p:extLst>
      <p:ext uri="{BB962C8B-B14F-4D97-AF65-F5344CB8AC3E}">
        <p14:creationId xmlns:p14="http://schemas.microsoft.com/office/powerpoint/2010/main" val="4022877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1E8E91-E5E1-2F9D-82E3-4D6367515F97}"/>
              </a:ext>
              <a:ext uri="{C183D7F6-B498-43B3-948B-1728B52AA6E4}">
                <adec:decorative xmlns:adec="http://schemas.microsoft.com/office/drawing/2017/decorative" xmlns="" val="1"/>
              </a:ext>
            </a:extLst>
          </p:cNvPr>
          <p:cNvSpPr>
            <a:spLocks noGrp="1"/>
          </p:cNvSpPr>
          <p:nvPr>
            <p:ph type="body" idx="11"/>
          </p:nvPr>
        </p:nvSpPr>
        <p:spPr/>
        <p:txBody>
          <a:bodyPr/>
          <a:lstStyle/>
          <a:p>
            <a:r>
              <a:rPr lang="sv-SE" dirty="0"/>
              <a:t>Sammanfattning</a:t>
            </a:r>
          </a:p>
        </p:txBody>
      </p:sp>
      <p:sp>
        <p:nvSpPr>
          <p:cNvPr id="2" name="Rubrik 1"/>
          <p:cNvSpPr>
            <a:spLocks noGrp="1"/>
          </p:cNvSpPr>
          <p:nvPr>
            <p:ph type="title"/>
          </p:nvPr>
        </p:nvSpPr>
        <p:spPr/>
        <p:txBody>
          <a:bodyPr anchor="b"/>
          <a:lstStyle/>
          <a:p>
            <a:r>
              <a:rPr lang="sv-SE" sz="3000" dirty="0">
                <a:ea typeface="Calibri" panose="020F0502020204030204" pitchFamily="34" charset="0"/>
                <a:cs typeface="Times New Roman" panose="02020603050405020304" pitchFamily="18" charset="0"/>
              </a:rPr>
              <a:t>Roller och rättsliga förutsättningar - sammanfattning</a:t>
            </a:r>
            <a:endParaRPr lang="sv-SE" sz="3000" dirty="0"/>
          </a:p>
        </p:txBody>
      </p:sp>
      <p:sp>
        <p:nvSpPr>
          <p:cNvPr id="4" name="Platshållare för innehåll 3">
            <a:extLst>
              <a:ext uri="{FF2B5EF4-FFF2-40B4-BE49-F238E27FC236}">
                <a16:creationId xmlns:a16="http://schemas.microsoft.com/office/drawing/2014/main" id="{C28B2774-367D-5649-9893-58593E604135}"/>
              </a:ext>
            </a:extLst>
          </p:cNvPr>
          <p:cNvSpPr>
            <a:spLocks noGrp="1"/>
          </p:cNvSpPr>
          <p:nvPr>
            <p:ph idx="1"/>
          </p:nvPr>
        </p:nvSpPr>
        <p:spPr>
          <a:xfrm>
            <a:off x="1183335" y="1762522"/>
            <a:ext cx="9986413" cy="4114403"/>
          </a:xfrm>
        </p:spPr>
        <p:txBody>
          <a:bodyPr/>
          <a:lstStyle/>
          <a:p>
            <a:r>
              <a:rPr lang="sv-SE" dirty="0">
                <a:ea typeface="Calibri" panose="020F0502020204030204" pitchFamily="34" charset="0"/>
                <a:cs typeface="Times New Roman" panose="02020603050405020304" pitchFamily="18" charset="0"/>
              </a:rPr>
              <a:t>Höjd beredskap är en samlingsterm för skärpt beredskap och högsta beredskap.</a:t>
            </a:r>
          </a:p>
          <a:p>
            <a:r>
              <a:rPr lang="sv-SE" dirty="0">
                <a:ea typeface="Calibri" panose="020F0502020204030204" pitchFamily="34" charset="0"/>
                <a:cs typeface="Times New Roman" panose="02020603050405020304" pitchFamily="18" charset="0"/>
              </a:rPr>
              <a:t>Totalförsvar är ingen enskild organisation.</a:t>
            </a:r>
          </a:p>
          <a:p>
            <a:r>
              <a:rPr lang="sv-SE" dirty="0">
                <a:ea typeface="Calibri" panose="020F0502020204030204" pitchFamily="34" charset="0"/>
                <a:cs typeface="Times New Roman" panose="02020603050405020304" pitchFamily="18" charset="0"/>
              </a:rPr>
              <a:t>Under högsta beredskap är totalförsvar all den samhällsverksamhet som ska bedrivas.</a:t>
            </a:r>
          </a:p>
          <a:p>
            <a:r>
              <a:rPr lang="sv-SE" dirty="0">
                <a:ea typeface="Calibri" panose="020F0502020204030204" pitchFamily="34" charset="0"/>
                <a:cs typeface="Times New Roman" panose="02020603050405020304" pitchFamily="18" charset="0"/>
              </a:rPr>
              <a:t>Även om Sverige är i krig eller krigsfara så måste offentliga och privata aktörer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följa landets lagar.</a:t>
            </a:r>
          </a:p>
          <a:p>
            <a:r>
              <a:rPr lang="sv-SE" dirty="0">
                <a:ea typeface="Calibri" panose="020F0502020204030204" pitchFamily="34" charset="0"/>
                <a:cs typeface="Times New Roman" panose="02020603050405020304" pitchFamily="18" charset="0"/>
              </a:rPr>
              <a:t>Det finns särskilda bestämmelser i grundlagen som ger regeringen och myndigheterna större handlingsutrymme och verktyg för att lösa sina uppgifter under höjd beredskap.</a:t>
            </a:r>
          </a:p>
          <a:p>
            <a:r>
              <a:rPr lang="sv-SE" dirty="0">
                <a:ea typeface="Calibri" panose="020F0502020204030204" pitchFamily="34" charset="0"/>
                <a:cs typeface="Times New Roman" panose="02020603050405020304" pitchFamily="18" charset="0"/>
              </a:rPr>
              <a:t>Kunskap om totalförsvaret, roller och rättsliga förutsättningar utgör en viktig grund för det arbete som görs för att bidra till totalförsvaret och Sveriges motståndskraft.</a:t>
            </a:r>
          </a:p>
        </p:txBody>
      </p:sp>
    </p:spTree>
    <p:extLst>
      <p:ext uri="{BB962C8B-B14F-4D97-AF65-F5344CB8AC3E}">
        <p14:creationId xmlns:p14="http://schemas.microsoft.com/office/powerpoint/2010/main" val="123182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xmlns="" val="1"/>
              </a:ext>
            </a:extLst>
          </p:cNvPr>
          <p:cNvSpPr>
            <a:spLocks noGrp="1"/>
          </p:cNvSpPr>
          <p:nvPr>
            <p:ph type="body" idx="1"/>
          </p:nvPr>
        </p:nvSpPr>
        <p:spPr/>
        <p:txBody>
          <a:bodyPr/>
          <a:lstStyle/>
          <a:p>
            <a:r>
              <a:rPr lang="sv-SE" dirty="0"/>
              <a:t>Civil beredskap - krisberedskap och civilt försvar</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
        <p:nvSpPr>
          <p:cNvPr id="5" name="Rubrik 4"/>
          <p:cNvSpPr>
            <a:spLocks noGrp="1"/>
          </p:cNvSpPr>
          <p:nvPr>
            <p:ph type="title"/>
          </p:nvPr>
        </p:nvSpPr>
        <p:spPr>
          <a:xfrm>
            <a:off x="1211243" y="674596"/>
            <a:ext cx="10371157" cy="516224"/>
          </a:xfrm>
        </p:spPr>
        <p:txBody>
          <a:bodyPr/>
          <a:lstStyle/>
          <a:p>
            <a:r>
              <a:rPr lang="sv-SE" dirty="0"/>
              <a:t>HUR HÄNGER KRISBEREDSKAP, CIVILT FÖRSVAR OCH TOTALFÖRSVAR IHOP?</a:t>
            </a:r>
          </a:p>
        </p:txBody>
      </p:sp>
      <p:pic>
        <p:nvPicPr>
          <p:cNvPr id="4" name="Bildobjekt 3">
            <a:extLst>
              <a:ext uri="{FF2B5EF4-FFF2-40B4-BE49-F238E27FC236}">
                <a16:creationId xmlns:a16="http://schemas.microsoft.com/office/drawing/2014/main" id="{BDEEEBC5-F123-3ECD-C720-F0069997D71A}"/>
              </a:ext>
              <a:ext uri="{C183D7F6-B498-43B3-948B-1728B52AA6E4}">
                <adec:decorative xmlns:adec="http://schemas.microsoft.com/office/drawing/2017/decorative" xmlns=""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97500" y="1280251"/>
            <a:ext cx="7202555" cy="5024652"/>
          </a:xfrm>
          <a:prstGeom prst="rect">
            <a:avLst/>
          </a:prstGeom>
        </p:spPr>
      </p:pic>
      <p:sp>
        <p:nvSpPr>
          <p:cNvPr id="12" name="textruta 11">
            <a:extLst>
              <a:ext uri="{FF2B5EF4-FFF2-40B4-BE49-F238E27FC236}">
                <a16:creationId xmlns:a16="http://schemas.microsoft.com/office/drawing/2014/main" id="{D629012D-40DF-53A6-DE7D-4A2FA1F3EC28}"/>
              </a:ext>
            </a:extLst>
          </p:cNvPr>
          <p:cNvSpPr txBox="1"/>
          <p:nvPr/>
        </p:nvSpPr>
        <p:spPr>
          <a:xfrm>
            <a:off x="2801132" y="5146892"/>
            <a:ext cx="3233489" cy="338554"/>
          </a:xfrm>
          <a:prstGeom prst="rect">
            <a:avLst/>
          </a:prstGeom>
          <a:noFill/>
        </p:spPr>
        <p:txBody>
          <a:bodyPr wrap="square" rtlCol="0">
            <a:spAutoFit/>
          </a:bodyPr>
          <a:lstStyle/>
          <a:p>
            <a:pPr algn="ctr"/>
            <a:r>
              <a:rPr lang="sv-SE" sz="1600" b="1" dirty="0">
                <a:solidFill>
                  <a:srgbClr val="4C4B45"/>
                </a:solidFill>
                <a:latin typeface="+mj-lt"/>
              </a:rPr>
              <a:t>Civil beredskap</a:t>
            </a:r>
          </a:p>
        </p:txBody>
      </p:sp>
      <p:sp>
        <p:nvSpPr>
          <p:cNvPr id="7" name="textruta 6">
            <a:extLst>
              <a:ext uri="{FF2B5EF4-FFF2-40B4-BE49-F238E27FC236}">
                <a16:creationId xmlns:a16="http://schemas.microsoft.com/office/drawing/2014/main" id="{C08FF00F-18B1-77B4-1E9B-CAF653B7A693}"/>
              </a:ext>
            </a:extLst>
          </p:cNvPr>
          <p:cNvSpPr txBox="1"/>
          <p:nvPr/>
        </p:nvSpPr>
        <p:spPr>
          <a:xfrm>
            <a:off x="2667852" y="3973939"/>
            <a:ext cx="1831625" cy="338554"/>
          </a:xfrm>
          <a:prstGeom prst="rect">
            <a:avLst/>
          </a:prstGeom>
          <a:noFill/>
        </p:spPr>
        <p:txBody>
          <a:bodyPr wrap="square" rtlCol="0">
            <a:spAutoFit/>
          </a:bodyPr>
          <a:lstStyle/>
          <a:p>
            <a:pPr algn="ctr"/>
            <a:r>
              <a:rPr lang="sv-SE" sz="1600" b="1" dirty="0">
                <a:solidFill>
                  <a:srgbClr val="4C4B45"/>
                </a:solidFill>
                <a:latin typeface="+mj-lt"/>
              </a:rPr>
              <a:t>Krisberedskap</a:t>
            </a:r>
          </a:p>
        </p:txBody>
      </p:sp>
      <p:sp>
        <p:nvSpPr>
          <p:cNvPr id="8" name="textruta 7">
            <a:extLst>
              <a:ext uri="{FF2B5EF4-FFF2-40B4-BE49-F238E27FC236}">
                <a16:creationId xmlns:a16="http://schemas.microsoft.com/office/drawing/2014/main" id="{A1644B95-860D-7549-776A-80F13FF0CB9E}"/>
              </a:ext>
            </a:extLst>
          </p:cNvPr>
          <p:cNvSpPr txBox="1"/>
          <p:nvPr/>
        </p:nvSpPr>
        <p:spPr>
          <a:xfrm>
            <a:off x="4584247" y="4306886"/>
            <a:ext cx="1401864" cy="584775"/>
          </a:xfrm>
          <a:prstGeom prst="rect">
            <a:avLst/>
          </a:prstGeom>
          <a:noFill/>
        </p:spPr>
        <p:txBody>
          <a:bodyPr wrap="square" rtlCol="0">
            <a:spAutoFit/>
          </a:bodyPr>
          <a:lstStyle/>
          <a:p>
            <a:pPr algn="ctr"/>
            <a:r>
              <a:rPr lang="sv-SE" sz="1600" b="1" dirty="0">
                <a:solidFill>
                  <a:srgbClr val="4C4B45"/>
                </a:solidFill>
                <a:latin typeface="+mj-lt"/>
              </a:rPr>
              <a:t>Civilt </a:t>
            </a:r>
            <a:br>
              <a:rPr lang="sv-SE" sz="1600" b="1" dirty="0">
                <a:solidFill>
                  <a:srgbClr val="4C4B45"/>
                </a:solidFill>
                <a:latin typeface="+mj-lt"/>
              </a:rPr>
            </a:br>
            <a:r>
              <a:rPr lang="sv-SE" sz="1600" b="1" dirty="0">
                <a:solidFill>
                  <a:srgbClr val="4C4B45"/>
                </a:solidFill>
                <a:latin typeface="+mj-lt"/>
              </a:rPr>
              <a:t>försvar</a:t>
            </a:r>
          </a:p>
        </p:txBody>
      </p:sp>
      <p:sp>
        <p:nvSpPr>
          <p:cNvPr id="9" name="textruta 8">
            <a:extLst>
              <a:ext uri="{FF2B5EF4-FFF2-40B4-BE49-F238E27FC236}">
                <a16:creationId xmlns:a16="http://schemas.microsoft.com/office/drawing/2014/main" id="{4D5B48A1-054B-2982-FBEC-CBA3B3301613}"/>
              </a:ext>
            </a:extLst>
          </p:cNvPr>
          <p:cNvSpPr txBox="1"/>
          <p:nvPr/>
        </p:nvSpPr>
        <p:spPr>
          <a:xfrm>
            <a:off x="6205891" y="4306886"/>
            <a:ext cx="1460122" cy="584775"/>
          </a:xfrm>
          <a:prstGeom prst="rect">
            <a:avLst/>
          </a:prstGeom>
          <a:noFill/>
        </p:spPr>
        <p:txBody>
          <a:bodyPr wrap="square" rtlCol="0">
            <a:spAutoFit/>
          </a:bodyPr>
          <a:lstStyle/>
          <a:p>
            <a:pPr algn="ctr"/>
            <a:r>
              <a:rPr lang="sv-SE" sz="1600" b="1" dirty="0">
                <a:solidFill>
                  <a:srgbClr val="4C4B45"/>
                </a:solidFill>
                <a:latin typeface="+mj-lt"/>
              </a:rPr>
              <a:t>Militärt </a:t>
            </a:r>
            <a:br>
              <a:rPr lang="sv-SE" sz="1600" b="1" dirty="0">
                <a:solidFill>
                  <a:srgbClr val="4C4B45"/>
                </a:solidFill>
                <a:latin typeface="+mj-lt"/>
              </a:rPr>
            </a:br>
            <a:r>
              <a:rPr lang="sv-SE" sz="1600" b="1" dirty="0">
                <a:solidFill>
                  <a:srgbClr val="4C4B45"/>
                </a:solidFill>
                <a:latin typeface="+mj-lt"/>
              </a:rPr>
              <a:t>försvar</a:t>
            </a:r>
          </a:p>
        </p:txBody>
      </p:sp>
      <p:sp>
        <p:nvSpPr>
          <p:cNvPr id="11" name="textruta 10">
            <a:extLst>
              <a:ext uri="{FF2B5EF4-FFF2-40B4-BE49-F238E27FC236}">
                <a16:creationId xmlns:a16="http://schemas.microsoft.com/office/drawing/2014/main" id="{D6925C5C-9941-BC70-D541-0835E7513538}"/>
              </a:ext>
            </a:extLst>
          </p:cNvPr>
          <p:cNvSpPr txBox="1"/>
          <p:nvPr/>
        </p:nvSpPr>
        <p:spPr>
          <a:xfrm>
            <a:off x="5334510" y="3250522"/>
            <a:ext cx="1522503" cy="338554"/>
          </a:xfrm>
          <a:prstGeom prst="rect">
            <a:avLst/>
          </a:prstGeom>
          <a:noFill/>
        </p:spPr>
        <p:txBody>
          <a:bodyPr wrap="square" rtlCol="0">
            <a:spAutoFit/>
          </a:bodyPr>
          <a:lstStyle/>
          <a:p>
            <a:pPr algn="ctr"/>
            <a:r>
              <a:rPr lang="sv-SE" sz="1600" b="1" dirty="0">
                <a:solidFill>
                  <a:srgbClr val="4C4B45"/>
                </a:solidFill>
                <a:latin typeface="+mj-lt"/>
              </a:rPr>
              <a:t>Totalförsvar</a:t>
            </a:r>
          </a:p>
        </p:txBody>
      </p:sp>
      <p:sp>
        <p:nvSpPr>
          <p:cNvPr id="10" name="textruta 9">
            <a:extLst>
              <a:ext uri="{FF2B5EF4-FFF2-40B4-BE49-F238E27FC236}">
                <a16:creationId xmlns:a16="http://schemas.microsoft.com/office/drawing/2014/main" id="{FC751E1B-1D42-106F-E5D0-9DF842A88893}"/>
              </a:ext>
            </a:extLst>
          </p:cNvPr>
          <p:cNvSpPr txBox="1"/>
          <p:nvPr/>
        </p:nvSpPr>
        <p:spPr>
          <a:xfrm>
            <a:off x="7841796" y="2095868"/>
            <a:ext cx="1866376" cy="584775"/>
          </a:xfrm>
          <a:prstGeom prst="rect">
            <a:avLst/>
          </a:prstGeom>
          <a:noFill/>
        </p:spPr>
        <p:txBody>
          <a:bodyPr wrap="square" rtlCol="0">
            <a:spAutoFit/>
          </a:bodyPr>
          <a:lstStyle/>
          <a:p>
            <a:pPr algn="ctr"/>
            <a:r>
              <a:rPr lang="sv-SE" sz="1600" b="1" dirty="0">
                <a:solidFill>
                  <a:srgbClr val="4C4B45"/>
                </a:solidFill>
                <a:latin typeface="+mj-lt"/>
              </a:rPr>
              <a:t>Höjd </a:t>
            </a:r>
            <a:br>
              <a:rPr lang="sv-SE" sz="1600" b="1" dirty="0">
                <a:solidFill>
                  <a:srgbClr val="4C4B45"/>
                </a:solidFill>
                <a:latin typeface="+mj-lt"/>
              </a:rPr>
            </a:br>
            <a:r>
              <a:rPr lang="sv-SE" sz="1600" b="1" dirty="0">
                <a:solidFill>
                  <a:srgbClr val="4C4B45"/>
                </a:solidFill>
                <a:latin typeface="+mj-lt"/>
              </a:rPr>
              <a:t>beredskap</a:t>
            </a:r>
          </a:p>
        </p:txBody>
      </p:sp>
    </p:spTree>
    <p:extLst>
      <p:ext uri="{BB962C8B-B14F-4D97-AF65-F5344CB8AC3E}">
        <p14:creationId xmlns:p14="http://schemas.microsoft.com/office/powerpoint/2010/main" val="95159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MÅLET FÖR DET CIVILA FÖRSVARET</a:t>
            </a:r>
            <a:endParaRPr lang="sv-SE" dirty="0"/>
          </a:p>
        </p:txBody>
      </p:sp>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xmlns="" val="1"/>
              </a:ext>
            </a:extLst>
          </p:cNvPr>
          <p:cNvSpPr>
            <a:spLocks noGrp="1"/>
          </p:cNvSpPr>
          <p:nvPr>
            <p:ph sz="half" idx="1"/>
          </p:nvPr>
        </p:nvSpPr>
        <p:spPr/>
        <p:txBody>
          <a:bodyPr/>
          <a:lstStyle/>
          <a:p>
            <a:pPr marL="342900" lvl="0" indent="-342900">
              <a:spcAft>
                <a:spcPts val="0"/>
              </a:spcAft>
              <a:buFont typeface="Symbol" panose="05050102010706020507" pitchFamily="18" charset="2"/>
              <a:buChar char=""/>
            </a:pPr>
            <a:r>
              <a:rPr lang="sv-SE" sz="2000" dirty="0" smtClean="0">
                <a:ea typeface="Calibri" panose="020F0502020204030204" pitchFamily="34" charset="0"/>
                <a:cs typeface="Times New Roman" panose="02020603050405020304" pitchFamily="18" charset="0"/>
              </a:rPr>
              <a:t>värna </a:t>
            </a:r>
            <a:r>
              <a:rPr lang="sv-SE" sz="2000" dirty="0">
                <a:ea typeface="Calibri" panose="020F0502020204030204" pitchFamily="34" charset="0"/>
                <a:cs typeface="Times New Roman" panose="02020603050405020304" pitchFamily="18" charset="0"/>
              </a:rPr>
              <a:t>civilbefolkningen</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säkerställa de viktigaste samhällsfunktionerna</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upprätthålla en nödvändig försörjning</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bidra till det militära försvarets förmåga vid väpnat angrepp eller krig i vår omvärld</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upprätthålla samhällets motståndskraft mot externa påtryckningar och bidra till att stärka försvarsviljan</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bidra till att stärka samhällets förmåga att förebygga och hantera svåra påfrestningar på samhället i fred</a:t>
            </a:r>
          </a:p>
          <a:p>
            <a:pPr marL="342900" lvl="0" indent="-342900">
              <a:spcAft>
                <a:spcPts val="0"/>
              </a:spcAft>
              <a:buFont typeface="Symbol" panose="05050102010706020507" pitchFamily="18" charset="2"/>
              <a:buChar char=""/>
            </a:pPr>
            <a:r>
              <a:rPr lang="sv-SE" sz="2000" dirty="0">
                <a:ea typeface="Calibri" panose="020F0502020204030204" pitchFamily="34" charset="0"/>
                <a:cs typeface="Times New Roman" panose="02020603050405020304" pitchFamily="18" charset="0"/>
              </a:rPr>
              <a:t>med tillgängliga resurser bidra till förmågan att delta i internationella fredsfrämjande och humanitära </a:t>
            </a:r>
            <a:r>
              <a:rPr lang="sv-SE" sz="2000" dirty="0" smtClean="0">
                <a:ea typeface="Calibri" panose="020F0502020204030204" pitchFamily="34" charset="0"/>
                <a:cs typeface="Times New Roman" panose="02020603050405020304" pitchFamily="18" charset="0"/>
              </a:rPr>
              <a:t>insatser</a:t>
            </a:r>
            <a:endParaRPr lang="sv-SE" sz="2000" dirty="0">
              <a:ea typeface="Calibri" panose="020F0502020204030204" pitchFamily="34" charset="0"/>
              <a:cs typeface="Times New Roman" panose="02020603050405020304" pitchFamily="18" charset="0"/>
            </a:endParaRPr>
          </a:p>
        </p:txBody>
      </p:sp>
      <p:sp>
        <p:nvSpPr>
          <p:cNvPr id="3" name="Platshållare för text 2"/>
          <p:cNvSpPr>
            <a:spLocks noGrp="1"/>
          </p:cNvSpPr>
          <p:nvPr>
            <p:ph type="body" idx="10"/>
          </p:nvPr>
        </p:nvSpPr>
        <p:spPr/>
        <p:txBody>
          <a:bodyPr/>
          <a:lstStyle/>
          <a:p>
            <a:r>
              <a:rPr lang="sv-SE" dirty="0"/>
              <a:t>Civil beredskap - krisberedskap och civilt </a:t>
            </a:r>
            <a:r>
              <a:rPr lang="sv-SE" dirty="0" smtClean="0"/>
              <a:t>försvar</a:t>
            </a:r>
            <a:endParaRPr lang="sv-SE" dirty="0"/>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830852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0"/>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TEXTCOLOR" val="0"/>
</p:tagLst>
</file>

<file path=ppt/tags/tag4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0"/>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TEXTCOLOR" val="0"/>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TEXTCOLOR" val="0"/>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5.xml><?xml version="1.0" encoding="utf-8"?>
<p:tagLst xmlns:a="http://schemas.openxmlformats.org/drawingml/2006/main" xmlns:r="http://schemas.openxmlformats.org/officeDocument/2006/relationships" xmlns:p="http://schemas.openxmlformats.org/presentationml/2006/main">
  <p:tag name="TEXTCOLOR" val="0"/>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TEXTCOLOR" val="0"/>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TEXTCOLOR" val="0"/>
</p:tagLst>
</file>

<file path=ppt/tags/tag8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6.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1_MSB PPT Civil beredskap, krisberedskap och civilt försvar">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49DF0C615A16A54F88B5BA3F48171013" ma:contentTypeVersion="7" ma:contentTypeDescription="Skapa ett nytt dokument." ma:contentTypeScope="" ma:versionID="896066f312332967fa67ccf202d5ac42">
  <xsd:schema xmlns:xsd="http://www.w3.org/2001/XMLSchema" xmlns:xs="http://www.w3.org/2001/XMLSchema" xmlns:p="http://schemas.microsoft.com/office/2006/metadata/properties" xmlns:ns2="09080109-f6cd-4eba-a2ee-73217fe696ed" xmlns:ns3="96f7a628-6bc8-41ab-9a58-d11060cc0c40" xmlns:ns4="2deead7c-17d3-44b4-8b40-4808712bc679" targetNamespace="http://schemas.microsoft.com/office/2006/metadata/properties" ma:root="true" ma:fieldsID="6f05ba77f64302aedc9e9a9a70fc9554" ns2:_="" ns3:_="" ns4:_="">
    <xsd:import namespace="09080109-f6cd-4eba-a2ee-73217fe696ed"/>
    <xsd:import namespace="96f7a628-6bc8-41ab-9a58-d11060cc0c40"/>
    <xsd:import namespace="2deead7c-17d3-44b4-8b40-4808712bc679"/>
    <xsd:element name="properties">
      <xsd:complexType>
        <xsd:sequence>
          <xsd:element name="documentManagement">
            <xsd:complexType>
              <xsd:all>
                <xsd:element ref="ns2:msbLabel" minOccurs="0"/>
                <xsd:element ref="ns3:m1702917c5164ababc3feca4e3e5b1f6" minOccurs="0"/>
                <xsd:element ref="ns3:TaxCatchAll" minOccurs="0"/>
                <xsd:element ref="ns3:TaxCatchAllLabel" minOccurs="0"/>
                <xsd:element ref="ns3:kd8faba30a174bdcbb1a6c1cf55d8eb6" minOccurs="0"/>
                <xsd:element ref="ns3:MSB_RecordId" minOccurs="0"/>
                <xsd:element ref="ns3:SharedWithUsers" minOccurs="0"/>
                <xsd:element ref="ns3:SharedWithDetails" minOccurs="0"/>
                <xsd:element ref="ns4:Enhe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c1b93814-bff1-448a-8073-61bf87978a74}" ma:internalName="msbLabel"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f7a628-6bc8-41ab-9a58-d11060cc0c40" elementFormDefault="qualified">
    <xsd:import namespace="http://schemas.microsoft.com/office/2006/documentManagement/types"/>
    <xsd:import namespace="http://schemas.microsoft.com/office/infopath/2007/PartnerControls"/>
    <xsd:element name="m1702917c5164ababc3feca4e3e5b1f6" ma:index="9" nillable="true" ma:taxonomy="true" ma:internalName="m1702917c5164ababc3feca4e3e5b1f6" ma:taxonomyFieldName="MSB_SiteBusinessProcess" ma:displayName="Handlingsslag" ma:default="1;#Standard|42db7290-f92b-446b-999c-1bee6d848af0" ma:fieldId="{61702917-c516-4aba-bc3f-eca4e3e5b1f6}"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8a28d343-d546-4c9e-8395-4231d9d5b345}" ma:internalName="TaxCatchAll" ma:showField="CatchAllData" ma:web="96f7a628-6bc8-41ab-9a58-d11060cc0c4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8a28d343-d546-4c9e-8395-4231d9d5b345}" ma:internalName="TaxCatchAllLabel" ma:readOnly="true" ma:showField="CatchAllDataLabel" ma:web="96f7a628-6bc8-41ab-9a58-d11060cc0c40">
      <xsd:complexType>
        <xsd:complexContent>
          <xsd:extension base="dms:MultiChoiceLookup">
            <xsd:sequence>
              <xsd:element name="Value" type="dms:Lookup" maxOccurs="unbounded" minOccurs="0" nillable="true"/>
            </xsd:sequence>
          </xsd:extension>
        </xsd:complexContent>
      </xsd:complexType>
    </xsd:element>
    <xsd:element name="kd8faba30a174bdcbb1a6c1cf55d8eb6" ma:index="13" nillable="true" ma:taxonomy="true" ma:internalName="kd8faba30a174bdcbb1a6c1cf55d8eb6" ma:taxonomyFieldName="MSB_DocumentType" ma:displayName="Handlingstyp" ma:fieldId="{4d8faba3-0a17-4bdc-bb1a-6c1cf55d8eb6}"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eead7c-17d3-44b4-8b40-4808712bc679" elementFormDefault="qualified">
    <xsd:import namespace="http://schemas.microsoft.com/office/2006/documentManagement/types"/>
    <xsd:import namespace="http://schemas.microsoft.com/office/infopath/2007/PartnerControls"/>
    <xsd:element name="Enhet" ma:index="18" ma:displayName="Enhet" ma:default="KC-SB, stab" ma:format="Dropdown" ma:internalName="Enhet">
      <xsd:simpleType>
        <xsd:restriction base="dms:Choice">
          <xsd:enumeration value="KC-SB, stab"/>
          <xsd:enumeration value="KC-IB, inriktning av beredskapsplanering"/>
          <xsd:enumeration value="KC-FÖ, försörjningsberedskap"/>
          <xsd:enumeration value="KC-FB, finansiering av beredskapsutveckling"/>
          <xsd:enumeration value="KC-ST, samverkan, ledning samt samordnat stöd"/>
          <xsd:enumeration value="KC-GS, geodata och samhällets robusthet"/>
          <xsd:enumeration value="KC-BE, befolkningens skydd och beredskap"/>
          <xsd:enumeration value="KC-ÖS, inriktning, samordning övningsverksamhet"/>
          <xsd:enumeration value="KC-ÖV, övningar"/>
          <xsd:enumeration value="KC-SA, strategisk analys"/>
          <xsd:enumeration value="KC-FU, forskning och utvärdering"/>
          <xsd:enumeration value="Övrig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6f7a628-6bc8-41ab-9a58-d11060cc0c40">
      <Value>1</Value>
    </TaxCatchAll>
    <kd8faba30a174bdcbb1a6c1cf55d8eb6 xmlns="96f7a628-6bc8-41ab-9a58-d11060cc0c40">
      <Terms xmlns="http://schemas.microsoft.com/office/infopath/2007/PartnerControls"/>
    </kd8faba30a174bdcbb1a6c1cf55d8eb6>
    <Enhet xmlns="2deead7c-17d3-44b4-8b40-4808712bc679">KC-SB, stab</Enhet>
    <MSB_RecordId xmlns="96f7a628-6bc8-41ab-9a58-d11060cc0c40" xsi:nil="true"/>
    <m1702917c5164ababc3feca4e3e5b1f6 xmlns="96f7a628-6bc8-41ab-9a58-d11060cc0c40">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m1702917c5164ababc3feca4e3e5b1f6>
    <msbLabel xmlns="09080109-f6cd-4eba-a2ee-73217fe696ed">
      <Value>2</Value>
    </msbLabel>
  </documentManagement>
</p:properties>
</file>

<file path=customXml/itemProps1.xml><?xml version="1.0" encoding="utf-8"?>
<ds:datastoreItem xmlns:ds="http://schemas.openxmlformats.org/officeDocument/2006/customXml" ds:itemID="{2A7BFAF0-B16D-4731-BC36-80807937F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96f7a628-6bc8-41ab-9a58-d11060cc0c40"/>
    <ds:schemaRef ds:uri="2deead7c-17d3-44b4-8b40-4808712bc6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D7892D-FEA2-46C6-AE8A-2CBBFB40DF57}">
  <ds:schemaRefs>
    <ds:schemaRef ds:uri="http://schemas.microsoft.com/sharepoint/v3/contenttype/forms"/>
  </ds:schemaRefs>
</ds:datastoreItem>
</file>

<file path=customXml/itemProps3.xml><?xml version="1.0" encoding="utf-8"?>
<ds:datastoreItem xmlns:ds="http://schemas.openxmlformats.org/officeDocument/2006/customXml" ds:itemID="{F0CF8251-3828-4706-AFDE-1EFC2EAADE4B}">
  <ds:schemaRefs>
    <ds:schemaRef ds:uri="http://schemas.openxmlformats.org/package/2006/metadata/core-properties"/>
    <ds:schemaRef ds:uri="http://purl.org/dc/terms/"/>
    <ds:schemaRef ds:uri="09080109-f6cd-4eba-a2ee-73217fe696ed"/>
    <ds:schemaRef ds:uri="http://purl.org/dc/dcmitype/"/>
    <ds:schemaRef ds:uri="http://schemas.microsoft.com/office/2006/documentManagement/types"/>
    <ds:schemaRef ds:uri="http://schemas.microsoft.com/office/2006/metadata/properties"/>
    <ds:schemaRef ds:uri="96f7a628-6bc8-41ab-9a58-d11060cc0c40"/>
    <ds:schemaRef ds:uri="http://schemas.microsoft.com/office/infopath/2007/PartnerControls"/>
    <ds:schemaRef ds:uri="2deead7c-17d3-44b4-8b40-4808712bc67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120</TotalTime>
  <Words>15268</Words>
  <Application>Microsoft Office PowerPoint</Application>
  <PresentationFormat>Bredbild</PresentationFormat>
  <Paragraphs>1462</Paragraphs>
  <Slides>73</Slides>
  <Notes>68</Notes>
  <HiddenSlides>3</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73</vt:i4>
      </vt:variant>
    </vt:vector>
  </HeadingPairs>
  <TitlesOfParts>
    <vt:vector size="83" baseType="lpstr">
      <vt:lpstr>Arial</vt:lpstr>
      <vt:lpstr>Calibri</vt:lpstr>
      <vt:lpstr>Century Gothic</vt:lpstr>
      <vt:lpstr>Open Sans</vt:lpstr>
      <vt:lpstr>Poppins</vt:lpstr>
      <vt:lpstr>Poppins</vt:lpstr>
      <vt:lpstr>Segoe UI</vt:lpstr>
      <vt:lpstr>Symbol</vt:lpstr>
      <vt:lpstr>Times New Roman</vt:lpstr>
      <vt:lpstr>1_MSB PPT Civil beredskap, krisberedskap och civilt försvar</vt:lpstr>
      <vt:lpstr>CIVIL BEREDSKAP – SÅ FUNKAR DET</vt:lpstr>
      <vt:lpstr>Mål och syfte med denna presentation</vt:lpstr>
      <vt:lpstr>Viktigt om denna presentation</vt:lpstr>
      <vt:lpstr>CIVIL BEREDSKAP  Krisberedskap och civilt försvar</vt:lpstr>
      <vt:lpstr>BEREDSKAP FÖR KRISER OCH KRIG</vt:lpstr>
      <vt:lpstr>EN FÖRÄNDRAD HOTBILD</vt:lpstr>
      <vt:lpstr>VAD SKA VI SKYDDA?</vt:lpstr>
      <vt:lpstr>HUR HÄNGER KRISBEREDSKAP, CIVILT FÖRSVAR OCH TOTALFÖRSVAR IHOP?</vt:lpstr>
      <vt:lpstr>MÅLET FÖR DET CIVILA FÖRSVARET</vt:lpstr>
      <vt:lpstr>EXEMPEL SAMHÄLLSSTÖRNINGAR </vt:lpstr>
      <vt:lpstr>VEM HAR ANSVAR? </vt:lpstr>
      <vt:lpstr>AKTÖRER</vt:lpstr>
      <vt:lpstr>RIKSDAG  OCH REGERING</vt:lpstr>
      <vt:lpstr>CENTRALA MYNDIGHETER</vt:lpstr>
      <vt:lpstr>LÄNSSTYRELSER</vt:lpstr>
      <vt:lpstr>REGIONER</vt:lpstr>
      <vt:lpstr>KOMMUNER </vt:lpstr>
      <vt:lpstr>NÄRINGSLIVET</vt:lpstr>
      <vt:lpstr>FRIVILLIGA</vt:lpstr>
      <vt:lpstr>PRIVATPERSONER </vt:lpstr>
      <vt:lpstr>GEOGRAFISKT OMRÅDESANSVAR</vt:lpstr>
      <vt:lpstr>GEOGRAFISKT OMRÅDESANSVAR:  NATIONELL NIVÅ</vt:lpstr>
      <vt:lpstr>GEOGRAFISKT OMRÅDESANSVAR:  REGIONAL NIVÅ</vt:lpstr>
      <vt:lpstr>GEOGRAFISKT OMRÅDESANSVAR:  LOKAL NIVÅ</vt:lpstr>
      <vt:lpstr>DET NYA BEREDSKAPSSYSTEMET Den 1 oktober 2022</vt:lpstr>
      <vt:lpstr>EN ÖVERSIKT</vt:lpstr>
      <vt:lpstr>AKTÖRERNA</vt:lpstr>
      <vt:lpstr>NIVÅERNA</vt:lpstr>
      <vt:lpstr>STATLIGA MYNDIGHETERS ANSVAR</vt:lpstr>
      <vt:lpstr>BEREDSKAPSMYNDIGHETER</vt:lpstr>
      <vt:lpstr>10 BEREDSKAPSSEKTORER</vt:lpstr>
      <vt:lpstr>ANDRA VIKTIGA OMRÅDEN FÖR BEREDSKAP</vt:lpstr>
      <vt:lpstr>INDELNING I CIVILOMRÅDEN</vt:lpstr>
      <vt:lpstr>REGIONAL NIVÅ</vt:lpstr>
      <vt:lpstr>LOKAL NIVÅ</vt:lpstr>
      <vt:lpstr>VAD ÄR NYTT I DET NYA BEREDSKAPSSYSTEMET?</vt:lpstr>
      <vt:lpstr>REFORMEN SKA UPPNÅ</vt:lpstr>
      <vt:lpstr>NYTT EFTER REFORMEN</vt:lpstr>
      <vt:lpstr>NYA CENTRALA DEFINITIONER</vt:lpstr>
      <vt:lpstr>SKILLNADER</vt:lpstr>
      <vt:lpstr>ALLA MYNDIGHETER SKA</vt:lpstr>
      <vt:lpstr>BEREDSKAPSMYNDIGHETER SKA DESSUTOM</vt:lpstr>
      <vt:lpstr>SEKTORSMYNDIGHETER SKA</vt:lpstr>
      <vt:lpstr>SKILLNADER FÖR CIVILOMRÅDESANSVARIGA</vt:lpstr>
      <vt:lpstr>MSB:s ROLLER I BEREDSKAPSSYSTEMET</vt:lpstr>
      <vt:lpstr>MSB:s ROLLER I SEKTORERNA</vt:lpstr>
      <vt:lpstr>PRINCIPER OCH REGLER</vt:lpstr>
      <vt:lpstr>TRE VIKTIGA PRINCIPER</vt:lpstr>
      <vt:lpstr>Höjd beredskap</vt:lpstr>
      <vt:lpstr>OM OLIKA TYPER AV REGLER</vt:lpstr>
      <vt:lpstr>Exempel på lagar för totalförsvaret</vt:lpstr>
      <vt:lpstr>HUR BYGGER VI MOTSTÅNDSKRAFT?</vt:lpstr>
      <vt:lpstr>PowerPoint-presentation</vt:lpstr>
      <vt:lpstr>EXEMPEL PÅ VIKTIGA SAMHÄLLSFUNKTIONER </vt:lpstr>
      <vt:lpstr>KONTINUITETSHANTERING</vt:lpstr>
      <vt:lpstr>RISK- OCH SÅRBARHETSANALYSER </vt:lpstr>
      <vt:lpstr>ÖVNING</vt:lpstr>
      <vt:lpstr>UTBILDNING</vt:lpstr>
      <vt:lpstr>Totalförsvarsplanering</vt:lpstr>
      <vt:lpstr>Krigsorganisation och krigsplacering</vt:lpstr>
      <vt:lpstr>Informations-  och cybersäkerhet</vt:lpstr>
      <vt:lpstr>Systematiskt informations-säkerhetsarbete</vt:lpstr>
      <vt:lpstr>Skydd mot informationspåverkan</vt:lpstr>
      <vt:lpstr>Säkerhetsskydd</vt:lpstr>
      <vt:lpstr>System och metoder  för informationsdelning</vt:lpstr>
      <vt:lpstr>HUR SKA VI HANTERA?</vt:lpstr>
      <vt:lpstr>FÖRHÅLLNINGSSÄTT – SÄTT ATT TÄNKA</vt:lpstr>
      <vt:lpstr>AKTÖRSGEMENSAM HANTERING FRÅN HÄNDELSE TILL ÅTGÄRD</vt:lpstr>
      <vt:lpstr>TACK!</vt:lpstr>
      <vt:lpstr>Sammanfattande bilder</vt:lpstr>
      <vt:lpstr>Det här är totalförsvaret - sammanfattning</vt:lpstr>
      <vt:lpstr>Därför behövs totalförsvaret - sammanfattning</vt:lpstr>
      <vt:lpstr>Roller och rättsliga förutsättningar - sammanfattning</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Pålsson;Gunilla.Georgsson@msb.se</dc:creator>
  <cp:lastModifiedBy>Lagerkvist Nina</cp:lastModifiedBy>
  <cp:revision>78</cp:revision>
  <cp:lastPrinted>2022-08-26T13:33:56Z</cp:lastPrinted>
  <dcterms:created xsi:type="dcterms:W3CDTF">2022-05-24T06:05:27Z</dcterms:created>
  <dcterms:modified xsi:type="dcterms:W3CDTF">2023-09-05T07:39:37Z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0x0101008239AB5D3D2647B580F011DA2F356111010049DF0C615A16A54F88B5BA3F48171013</vt:lpwstr>
  </property>
  <property fmtid="{D5CDD505-2E9C-101B-9397-08002B2CF9AE}" pid="4" name="MediaServiceImageTags">
    <vt:lpwstr/>
  </property>
  <property fmtid="{D5CDD505-2E9C-101B-9397-08002B2CF9AE}" pid="5" name="MSB_SiteBusinessProcess">
    <vt:lpwstr>1;#Standard|42db7290-f92b-446b-999c-1bee6d848af0</vt:lpwstr>
  </property>
  <property fmtid="{D5CDD505-2E9C-101B-9397-08002B2CF9AE}" pid="6" name="MSB_DocumentType">
    <vt:lpwstr/>
  </property>
</Properties>
</file>